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13"/>
  </p:notesMasterIdLst>
  <p:sldIdLst>
    <p:sldId id="261" r:id="rId2"/>
    <p:sldId id="277" r:id="rId3"/>
    <p:sldId id="278" r:id="rId4"/>
    <p:sldId id="270" r:id="rId5"/>
    <p:sldId id="257" r:id="rId6"/>
    <p:sldId id="265" r:id="rId7"/>
    <p:sldId id="271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9E45B-837E-4FD1-A8C6-C2AAEA05D76E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DD3013-88E1-425D-AAE6-95A5CC8E56EC}">
      <dgm:prSet custT="1"/>
      <dgm:spPr/>
      <dgm:t>
        <a:bodyPr/>
        <a:lstStyle/>
        <a:p>
          <a:pPr rtl="0"/>
          <a:r>
            <a:rPr lang="en-US" sz="2000" dirty="0"/>
            <a:t>GEF SGP has been in Ghana since 1992</a:t>
          </a:r>
        </a:p>
      </dgm:t>
    </dgm:pt>
    <dgm:pt modelId="{8B22022B-352A-4338-BB1F-3AC754F01CF7}" type="parTrans" cxnId="{4BACCF66-B74D-498C-B674-F210C538B0D5}">
      <dgm:prSet/>
      <dgm:spPr/>
      <dgm:t>
        <a:bodyPr/>
        <a:lstStyle/>
        <a:p>
          <a:endParaRPr lang="en-US"/>
        </a:p>
      </dgm:t>
    </dgm:pt>
    <dgm:pt modelId="{EA8C0B8D-3043-484D-9985-654E304FD61B}" type="sibTrans" cxnId="{4BACCF66-B74D-498C-B674-F210C538B0D5}">
      <dgm:prSet/>
      <dgm:spPr/>
      <dgm:t>
        <a:bodyPr/>
        <a:lstStyle/>
        <a:p>
          <a:endParaRPr lang="en-US"/>
        </a:p>
      </dgm:t>
    </dgm:pt>
    <dgm:pt modelId="{F3B851A3-8C9C-4F6F-8D48-DBEBE32B733B}">
      <dgm:prSet custT="1"/>
      <dgm:spPr/>
      <dgm:t>
        <a:bodyPr/>
        <a:lstStyle/>
        <a:p>
          <a:pPr rtl="0"/>
          <a:r>
            <a:rPr lang="en-US" sz="2000" dirty="0"/>
            <a:t>SGP gone through Seven operational Phases</a:t>
          </a:r>
        </a:p>
      </dgm:t>
    </dgm:pt>
    <dgm:pt modelId="{48C19E46-B27A-4D8A-8301-DFD7D4323461}" type="parTrans" cxnId="{49C8108B-F5EE-474F-8377-D10754A61308}">
      <dgm:prSet/>
      <dgm:spPr/>
      <dgm:t>
        <a:bodyPr/>
        <a:lstStyle/>
        <a:p>
          <a:endParaRPr lang="en-US"/>
        </a:p>
      </dgm:t>
    </dgm:pt>
    <dgm:pt modelId="{8A208F60-4280-49B7-8667-FB6566A15C9F}" type="sibTrans" cxnId="{49C8108B-F5EE-474F-8377-D10754A61308}">
      <dgm:prSet/>
      <dgm:spPr/>
      <dgm:t>
        <a:bodyPr/>
        <a:lstStyle/>
        <a:p>
          <a:endParaRPr lang="en-US"/>
        </a:p>
      </dgm:t>
    </dgm:pt>
    <dgm:pt modelId="{FD448DFD-B4DB-4A8D-97F2-B0C649E3C7A7}">
      <dgm:prSet custT="1"/>
      <dgm:spPr/>
      <dgm:t>
        <a:bodyPr/>
        <a:lstStyle/>
        <a:p>
          <a:pPr rtl="0"/>
          <a:r>
            <a:rPr lang="en-US" sz="1800" dirty="0"/>
            <a:t>During Operation Phase six, under the Chemical and Waste portfolio, the Artisanal small scale gold mining was introduced.</a:t>
          </a:r>
          <a:endParaRPr lang="en-US" sz="1700" dirty="0"/>
        </a:p>
      </dgm:t>
    </dgm:pt>
    <dgm:pt modelId="{458972FD-9FB8-4E97-82C7-0DC1E0D721E8}" type="parTrans" cxnId="{BA5C572B-CED3-4828-A3C9-911A98E2A5B6}">
      <dgm:prSet/>
      <dgm:spPr/>
      <dgm:t>
        <a:bodyPr/>
        <a:lstStyle/>
        <a:p>
          <a:endParaRPr lang="en-US"/>
        </a:p>
      </dgm:t>
    </dgm:pt>
    <dgm:pt modelId="{6C17A48C-4124-4EF5-A5BA-64493FFAAC2E}" type="sibTrans" cxnId="{BA5C572B-CED3-4828-A3C9-911A98E2A5B6}">
      <dgm:prSet/>
      <dgm:spPr/>
      <dgm:t>
        <a:bodyPr/>
        <a:lstStyle/>
        <a:p>
          <a:endParaRPr lang="en-US"/>
        </a:p>
      </dgm:t>
    </dgm:pt>
    <dgm:pt modelId="{82377C2A-42F3-45CE-B597-81171536E73D}" type="pres">
      <dgm:prSet presAssocID="{5FA9E45B-837E-4FD1-A8C6-C2AAEA05D76E}" presName="Name0" presStyleCnt="0">
        <dgm:presLayoutVars>
          <dgm:dir/>
          <dgm:resizeHandles val="exact"/>
        </dgm:presLayoutVars>
      </dgm:prSet>
      <dgm:spPr/>
    </dgm:pt>
    <dgm:pt modelId="{9DC61EAD-145A-4829-BB6E-47AF1B3F1FF2}" type="pres">
      <dgm:prSet presAssocID="{5FA9E45B-837E-4FD1-A8C6-C2AAEA05D76E}" presName="arrow" presStyleLbl="bgShp" presStyleIdx="0" presStyleCnt="1" custScaleY="79518"/>
      <dgm:spPr/>
    </dgm:pt>
    <dgm:pt modelId="{75E266E3-A0EF-485C-B390-512C77813B16}" type="pres">
      <dgm:prSet presAssocID="{5FA9E45B-837E-4FD1-A8C6-C2AAEA05D76E}" presName="points" presStyleCnt="0"/>
      <dgm:spPr/>
    </dgm:pt>
    <dgm:pt modelId="{D617C041-5DC7-4414-AD8E-FD6B1317181F}" type="pres">
      <dgm:prSet presAssocID="{30DD3013-88E1-425D-AAE6-95A5CC8E56EC}" presName="compositeA" presStyleCnt="0"/>
      <dgm:spPr/>
    </dgm:pt>
    <dgm:pt modelId="{8C96E830-DE41-4D6F-9649-F749EE1922AA}" type="pres">
      <dgm:prSet presAssocID="{30DD3013-88E1-425D-AAE6-95A5CC8E56EC}" presName="textA" presStyleLbl="revTx" presStyleIdx="0" presStyleCnt="3" custScaleX="156670">
        <dgm:presLayoutVars>
          <dgm:bulletEnabled val="1"/>
        </dgm:presLayoutVars>
      </dgm:prSet>
      <dgm:spPr/>
    </dgm:pt>
    <dgm:pt modelId="{DCD25BBC-DBB8-4BA9-AA25-34BE67D501A2}" type="pres">
      <dgm:prSet presAssocID="{30DD3013-88E1-425D-AAE6-95A5CC8E56EC}" presName="circleA" presStyleLbl="node1" presStyleIdx="0" presStyleCnt="3"/>
      <dgm:spPr/>
    </dgm:pt>
    <dgm:pt modelId="{C3CDAED1-36CB-4AC5-9EE6-D560C85DAF20}" type="pres">
      <dgm:prSet presAssocID="{30DD3013-88E1-425D-AAE6-95A5CC8E56EC}" presName="spaceA" presStyleCnt="0"/>
      <dgm:spPr/>
    </dgm:pt>
    <dgm:pt modelId="{762B983A-8441-482D-925E-8AAA014B9095}" type="pres">
      <dgm:prSet presAssocID="{EA8C0B8D-3043-484D-9985-654E304FD61B}" presName="space" presStyleCnt="0"/>
      <dgm:spPr/>
    </dgm:pt>
    <dgm:pt modelId="{D9CDB32A-7A61-49CF-BE07-7C2F4C837447}" type="pres">
      <dgm:prSet presAssocID="{F3B851A3-8C9C-4F6F-8D48-DBEBE32B733B}" presName="compositeB" presStyleCnt="0"/>
      <dgm:spPr/>
    </dgm:pt>
    <dgm:pt modelId="{DCD5166D-EC09-4FEE-A3C3-F4C82C25E8F0}" type="pres">
      <dgm:prSet presAssocID="{F3B851A3-8C9C-4F6F-8D48-DBEBE32B733B}" presName="textB" presStyleLbl="revTx" presStyleIdx="1" presStyleCnt="3" custScaleX="209641">
        <dgm:presLayoutVars>
          <dgm:bulletEnabled val="1"/>
        </dgm:presLayoutVars>
      </dgm:prSet>
      <dgm:spPr/>
    </dgm:pt>
    <dgm:pt modelId="{2FEF8495-8A1E-46C5-8C4F-E0095376F1ED}" type="pres">
      <dgm:prSet presAssocID="{F3B851A3-8C9C-4F6F-8D48-DBEBE32B733B}" presName="circleB" presStyleLbl="node1" presStyleIdx="1" presStyleCnt="3"/>
      <dgm:spPr/>
    </dgm:pt>
    <dgm:pt modelId="{B6830FE5-0110-43D4-9DE1-209E9AF6E436}" type="pres">
      <dgm:prSet presAssocID="{F3B851A3-8C9C-4F6F-8D48-DBEBE32B733B}" presName="spaceB" presStyleCnt="0"/>
      <dgm:spPr/>
    </dgm:pt>
    <dgm:pt modelId="{BF3CEFE9-551C-4456-A070-A2B610109507}" type="pres">
      <dgm:prSet presAssocID="{8A208F60-4280-49B7-8667-FB6566A15C9F}" presName="space" presStyleCnt="0"/>
      <dgm:spPr/>
    </dgm:pt>
    <dgm:pt modelId="{DA58DBAC-174A-4263-9BB6-B592B3F37613}" type="pres">
      <dgm:prSet presAssocID="{FD448DFD-B4DB-4A8D-97F2-B0C649E3C7A7}" presName="compositeA" presStyleCnt="0"/>
      <dgm:spPr/>
    </dgm:pt>
    <dgm:pt modelId="{25FA9D12-5B76-4A09-B260-06F5AB7E23F2}" type="pres">
      <dgm:prSet presAssocID="{FD448DFD-B4DB-4A8D-97F2-B0C649E3C7A7}" presName="textA" presStyleLbl="revTx" presStyleIdx="2" presStyleCnt="3" custScaleX="308603">
        <dgm:presLayoutVars>
          <dgm:bulletEnabled val="1"/>
        </dgm:presLayoutVars>
      </dgm:prSet>
      <dgm:spPr/>
    </dgm:pt>
    <dgm:pt modelId="{F27BFFE7-7542-474B-89EB-478450B1578A}" type="pres">
      <dgm:prSet presAssocID="{FD448DFD-B4DB-4A8D-97F2-B0C649E3C7A7}" presName="circleA" presStyleLbl="node1" presStyleIdx="2" presStyleCnt="3"/>
      <dgm:spPr/>
    </dgm:pt>
    <dgm:pt modelId="{9499046F-DF18-4A32-B207-FDDC1DF6F4A3}" type="pres">
      <dgm:prSet presAssocID="{FD448DFD-B4DB-4A8D-97F2-B0C649E3C7A7}" presName="spaceA" presStyleCnt="0"/>
      <dgm:spPr/>
    </dgm:pt>
  </dgm:ptLst>
  <dgm:cxnLst>
    <dgm:cxn modelId="{BA5C572B-CED3-4828-A3C9-911A98E2A5B6}" srcId="{5FA9E45B-837E-4FD1-A8C6-C2AAEA05D76E}" destId="{FD448DFD-B4DB-4A8D-97F2-B0C649E3C7A7}" srcOrd="2" destOrd="0" parTransId="{458972FD-9FB8-4E97-82C7-0DC1E0D721E8}" sibTransId="{6C17A48C-4124-4EF5-A5BA-64493FFAAC2E}"/>
    <dgm:cxn modelId="{4BACCF66-B74D-498C-B674-F210C538B0D5}" srcId="{5FA9E45B-837E-4FD1-A8C6-C2AAEA05D76E}" destId="{30DD3013-88E1-425D-AAE6-95A5CC8E56EC}" srcOrd="0" destOrd="0" parTransId="{8B22022B-352A-4338-BB1F-3AC754F01CF7}" sibTransId="{EA8C0B8D-3043-484D-9985-654E304FD61B}"/>
    <dgm:cxn modelId="{7607366C-2045-4417-8C5A-BE3B9623F9E8}" type="presOf" srcId="{F3B851A3-8C9C-4F6F-8D48-DBEBE32B733B}" destId="{DCD5166D-EC09-4FEE-A3C3-F4C82C25E8F0}" srcOrd="0" destOrd="0" presId="urn:microsoft.com/office/officeart/2005/8/layout/hProcess11"/>
    <dgm:cxn modelId="{49C8108B-F5EE-474F-8377-D10754A61308}" srcId="{5FA9E45B-837E-4FD1-A8C6-C2AAEA05D76E}" destId="{F3B851A3-8C9C-4F6F-8D48-DBEBE32B733B}" srcOrd="1" destOrd="0" parTransId="{48C19E46-B27A-4D8A-8301-DFD7D4323461}" sibTransId="{8A208F60-4280-49B7-8667-FB6566A15C9F}"/>
    <dgm:cxn modelId="{FBAEF291-32D7-4B0D-A690-7ADC6D77B1F5}" type="presOf" srcId="{5FA9E45B-837E-4FD1-A8C6-C2AAEA05D76E}" destId="{82377C2A-42F3-45CE-B597-81171536E73D}" srcOrd="0" destOrd="0" presId="urn:microsoft.com/office/officeart/2005/8/layout/hProcess11"/>
    <dgm:cxn modelId="{397C04C3-4BA7-4E3E-AEA9-42E94A54B11B}" type="presOf" srcId="{30DD3013-88E1-425D-AAE6-95A5CC8E56EC}" destId="{8C96E830-DE41-4D6F-9649-F749EE1922AA}" srcOrd="0" destOrd="0" presId="urn:microsoft.com/office/officeart/2005/8/layout/hProcess11"/>
    <dgm:cxn modelId="{CAACFFF0-5C3A-47F9-ABDB-56C39A77A52B}" type="presOf" srcId="{FD448DFD-B4DB-4A8D-97F2-B0C649E3C7A7}" destId="{25FA9D12-5B76-4A09-B260-06F5AB7E23F2}" srcOrd="0" destOrd="0" presId="urn:microsoft.com/office/officeart/2005/8/layout/hProcess11"/>
    <dgm:cxn modelId="{963D5425-7579-443E-A2BE-24D040BCCE81}" type="presParOf" srcId="{82377C2A-42F3-45CE-B597-81171536E73D}" destId="{9DC61EAD-145A-4829-BB6E-47AF1B3F1FF2}" srcOrd="0" destOrd="0" presId="urn:microsoft.com/office/officeart/2005/8/layout/hProcess11"/>
    <dgm:cxn modelId="{D03F1B74-CAFD-44D3-A18B-59781D5779AD}" type="presParOf" srcId="{82377C2A-42F3-45CE-B597-81171536E73D}" destId="{75E266E3-A0EF-485C-B390-512C77813B16}" srcOrd="1" destOrd="0" presId="urn:microsoft.com/office/officeart/2005/8/layout/hProcess11"/>
    <dgm:cxn modelId="{4194E3DA-0BEB-4F96-9E8B-B421F5921564}" type="presParOf" srcId="{75E266E3-A0EF-485C-B390-512C77813B16}" destId="{D617C041-5DC7-4414-AD8E-FD6B1317181F}" srcOrd="0" destOrd="0" presId="urn:microsoft.com/office/officeart/2005/8/layout/hProcess11"/>
    <dgm:cxn modelId="{6CD18E97-BB00-4462-807B-5F3292517B77}" type="presParOf" srcId="{D617C041-5DC7-4414-AD8E-FD6B1317181F}" destId="{8C96E830-DE41-4D6F-9649-F749EE1922AA}" srcOrd="0" destOrd="0" presId="urn:microsoft.com/office/officeart/2005/8/layout/hProcess11"/>
    <dgm:cxn modelId="{22EDEC1E-82F9-4776-9E44-290ECE5B1C04}" type="presParOf" srcId="{D617C041-5DC7-4414-AD8E-FD6B1317181F}" destId="{DCD25BBC-DBB8-4BA9-AA25-34BE67D501A2}" srcOrd="1" destOrd="0" presId="urn:microsoft.com/office/officeart/2005/8/layout/hProcess11"/>
    <dgm:cxn modelId="{F64F550E-1D8C-4162-86E3-EE86BF7DE0D5}" type="presParOf" srcId="{D617C041-5DC7-4414-AD8E-FD6B1317181F}" destId="{C3CDAED1-36CB-4AC5-9EE6-D560C85DAF20}" srcOrd="2" destOrd="0" presId="urn:microsoft.com/office/officeart/2005/8/layout/hProcess11"/>
    <dgm:cxn modelId="{7E9980C1-341C-4524-BB34-93D2938A9CF3}" type="presParOf" srcId="{75E266E3-A0EF-485C-B390-512C77813B16}" destId="{762B983A-8441-482D-925E-8AAA014B9095}" srcOrd="1" destOrd="0" presId="urn:microsoft.com/office/officeart/2005/8/layout/hProcess11"/>
    <dgm:cxn modelId="{CAF916E6-D22D-45AA-9B03-CF2333DD4EEE}" type="presParOf" srcId="{75E266E3-A0EF-485C-B390-512C77813B16}" destId="{D9CDB32A-7A61-49CF-BE07-7C2F4C837447}" srcOrd="2" destOrd="0" presId="urn:microsoft.com/office/officeart/2005/8/layout/hProcess11"/>
    <dgm:cxn modelId="{C62F0E5E-6B72-4D25-9142-9E9B779862DF}" type="presParOf" srcId="{D9CDB32A-7A61-49CF-BE07-7C2F4C837447}" destId="{DCD5166D-EC09-4FEE-A3C3-F4C82C25E8F0}" srcOrd="0" destOrd="0" presId="urn:microsoft.com/office/officeart/2005/8/layout/hProcess11"/>
    <dgm:cxn modelId="{16F42153-E2F3-40D9-B659-FED7970A99B1}" type="presParOf" srcId="{D9CDB32A-7A61-49CF-BE07-7C2F4C837447}" destId="{2FEF8495-8A1E-46C5-8C4F-E0095376F1ED}" srcOrd="1" destOrd="0" presId="urn:microsoft.com/office/officeart/2005/8/layout/hProcess11"/>
    <dgm:cxn modelId="{318507A8-36D3-4A05-99D1-A3F581D4BB0B}" type="presParOf" srcId="{D9CDB32A-7A61-49CF-BE07-7C2F4C837447}" destId="{B6830FE5-0110-43D4-9DE1-209E9AF6E436}" srcOrd="2" destOrd="0" presId="urn:microsoft.com/office/officeart/2005/8/layout/hProcess11"/>
    <dgm:cxn modelId="{94980315-28A4-4314-8306-3F19FDC67E17}" type="presParOf" srcId="{75E266E3-A0EF-485C-B390-512C77813B16}" destId="{BF3CEFE9-551C-4456-A070-A2B610109507}" srcOrd="3" destOrd="0" presId="urn:microsoft.com/office/officeart/2005/8/layout/hProcess11"/>
    <dgm:cxn modelId="{B5504FF3-2B49-4D17-8DD5-5AA0E3547CAE}" type="presParOf" srcId="{75E266E3-A0EF-485C-B390-512C77813B16}" destId="{DA58DBAC-174A-4263-9BB6-B592B3F37613}" srcOrd="4" destOrd="0" presId="urn:microsoft.com/office/officeart/2005/8/layout/hProcess11"/>
    <dgm:cxn modelId="{FD1EAE52-B081-4F52-8D30-A9E18FF0C0E6}" type="presParOf" srcId="{DA58DBAC-174A-4263-9BB6-B592B3F37613}" destId="{25FA9D12-5B76-4A09-B260-06F5AB7E23F2}" srcOrd="0" destOrd="0" presId="urn:microsoft.com/office/officeart/2005/8/layout/hProcess11"/>
    <dgm:cxn modelId="{87C2C74C-B8D0-40D3-AC40-39A824E9CE88}" type="presParOf" srcId="{DA58DBAC-174A-4263-9BB6-B592B3F37613}" destId="{F27BFFE7-7542-474B-89EB-478450B1578A}" srcOrd="1" destOrd="0" presId="urn:microsoft.com/office/officeart/2005/8/layout/hProcess11"/>
    <dgm:cxn modelId="{2C082B48-AC9A-4ECD-9A98-72488B559830}" type="presParOf" srcId="{DA58DBAC-174A-4263-9BB6-B592B3F37613}" destId="{9499046F-DF18-4A32-B207-FDDC1DF6F4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D0A25-B3E8-4A24-8ABF-312F314966EA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16533B-14B1-49F0-9F63-43A3B3A6C166}">
      <dgm:prSet/>
      <dgm:spPr/>
      <dgm:t>
        <a:bodyPr/>
        <a:lstStyle/>
        <a:p>
          <a:pPr rtl="0"/>
          <a:r>
            <a:rPr lang="en-US" dirty="0"/>
            <a:t>Promoting Zero mercury in Artisanal and Small Scale Gold Mining</a:t>
          </a:r>
        </a:p>
      </dgm:t>
    </dgm:pt>
    <dgm:pt modelId="{47B975A1-E022-423E-A6EA-8FEC8BEA4D50}" type="parTrans" cxnId="{1E531914-8BBD-48F4-861F-024B4BF69EE5}">
      <dgm:prSet/>
      <dgm:spPr/>
      <dgm:t>
        <a:bodyPr/>
        <a:lstStyle/>
        <a:p>
          <a:endParaRPr lang="en-US"/>
        </a:p>
      </dgm:t>
    </dgm:pt>
    <dgm:pt modelId="{47DAEBF8-A6A7-408D-82E2-90B8CB245E0F}" type="sibTrans" cxnId="{1E531914-8BBD-48F4-861F-024B4BF69EE5}">
      <dgm:prSet/>
      <dgm:spPr/>
      <dgm:t>
        <a:bodyPr/>
        <a:lstStyle/>
        <a:p>
          <a:endParaRPr lang="en-US"/>
        </a:p>
      </dgm:t>
    </dgm:pt>
    <dgm:pt modelId="{CFF3E5DE-8036-42DB-9C67-C7D3063E5C74}">
      <dgm:prSet/>
      <dgm:spPr/>
      <dgm:t>
        <a:bodyPr/>
        <a:lstStyle/>
        <a:p>
          <a:pPr rtl="0"/>
          <a:r>
            <a:rPr lang="en-GB" dirty="0"/>
            <a:t>Promoting best environmental practices in waste management </a:t>
          </a:r>
        </a:p>
        <a:p>
          <a:pPr rtl="0"/>
          <a:r>
            <a:rPr lang="en-GB" dirty="0"/>
            <a:t>(Zero burning of waste)</a:t>
          </a:r>
          <a:r>
            <a:rPr lang="en-US" dirty="0"/>
            <a:t>.</a:t>
          </a:r>
        </a:p>
      </dgm:t>
    </dgm:pt>
    <dgm:pt modelId="{9868BE8F-0728-4281-B9D4-22CAAE0D0D88}" type="parTrans" cxnId="{82D357F8-E447-47A1-BB38-C0B608574961}">
      <dgm:prSet/>
      <dgm:spPr/>
      <dgm:t>
        <a:bodyPr/>
        <a:lstStyle/>
        <a:p>
          <a:endParaRPr lang="en-US"/>
        </a:p>
      </dgm:t>
    </dgm:pt>
    <dgm:pt modelId="{C4CB8528-BA18-4D1C-B18E-1CB9F8F55E13}" type="sibTrans" cxnId="{82D357F8-E447-47A1-BB38-C0B608574961}">
      <dgm:prSet/>
      <dgm:spPr/>
      <dgm:t>
        <a:bodyPr/>
        <a:lstStyle/>
        <a:p>
          <a:endParaRPr lang="en-US"/>
        </a:p>
      </dgm:t>
    </dgm:pt>
    <dgm:pt modelId="{9A6B9831-51A8-4045-A50C-1A0D2962180B}" type="pres">
      <dgm:prSet presAssocID="{B3AD0A25-B3E8-4A24-8ABF-312F314966EA}" presName="CompostProcess" presStyleCnt="0">
        <dgm:presLayoutVars>
          <dgm:dir/>
          <dgm:resizeHandles val="exact"/>
        </dgm:presLayoutVars>
      </dgm:prSet>
      <dgm:spPr/>
    </dgm:pt>
    <dgm:pt modelId="{3420480C-E1BD-4412-A03E-96B4A23B8CD7}" type="pres">
      <dgm:prSet presAssocID="{B3AD0A25-B3E8-4A24-8ABF-312F314966EA}" presName="arrow" presStyleLbl="bgShp" presStyleIdx="0" presStyleCnt="1"/>
      <dgm:spPr/>
    </dgm:pt>
    <dgm:pt modelId="{7840795E-887C-4D9C-9984-63A1A16019D6}" type="pres">
      <dgm:prSet presAssocID="{B3AD0A25-B3E8-4A24-8ABF-312F314966EA}" presName="linearProcess" presStyleCnt="0"/>
      <dgm:spPr/>
    </dgm:pt>
    <dgm:pt modelId="{E591BEF9-EA71-406D-A33A-83890C8FBC4B}" type="pres">
      <dgm:prSet presAssocID="{F216533B-14B1-49F0-9F63-43A3B3A6C166}" presName="textNode" presStyleLbl="node1" presStyleIdx="0" presStyleCnt="2">
        <dgm:presLayoutVars>
          <dgm:bulletEnabled val="1"/>
        </dgm:presLayoutVars>
      </dgm:prSet>
      <dgm:spPr/>
    </dgm:pt>
    <dgm:pt modelId="{4B81F410-7DBD-41B9-92B5-73C60830E8B9}" type="pres">
      <dgm:prSet presAssocID="{47DAEBF8-A6A7-408D-82E2-90B8CB245E0F}" presName="sibTrans" presStyleCnt="0"/>
      <dgm:spPr/>
    </dgm:pt>
    <dgm:pt modelId="{E1BF02AE-10C0-4EF9-BF5C-CC1267084CE4}" type="pres">
      <dgm:prSet presAssocID="{CFF3E5DE-8036-42DB-9C67-C7D3063E5C7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E531914-8BBD-48F4-861F-024B4BF69EE5}" srcId="{B3AD0A25-B3E8-4A24-8ABF-312F314966EA}" destId="{F216533B-14B1-49F0-9F63-43A3B3A6C166}" srcOrd="0" destOrd="0" parTransId="{47B975A1-E022-423E-A6EA-8FEC8BEA4D50}" sibTransId="{47DAEBF8-A6A7-408D-82E2-90B8CB245E0F}"/>
    <dgm:cxn modelId="{FDD5EF51-D1C6-447F-A7C1-23A43E65E260}" type="presOf" srcId="{CFF3E5DE-8036-42DB-9C67-C7D3063E5C74}" destId="{E1BF02AE-10C0-4EF9-BF5C-CC1267084CE4}" srcOrd="0" destOrd="0" presId="urn:microsoft.com/office/officeart/2005/8/layout/hProcess9"/>
    <dgm:cxn modelId="{6CD1DD7A-B6CD-4E54-9A30-60B648D581C1}" type="presOf" srcId="{F216533B-14B1-49F0-9F63-43A3B3A6C166}" destId="{E591BEF9-EA71-406D-A33A-83890C8FBC4B}" srcOrd="0" destOrd="0" presId="urn:microsoft.com/office/officeart/2005/8/layout/hProcess9"/>
    <dgm:cxn modelId="{CD3C03A2-2DFA-488C-BD6C-02E8C71A498F}" type="presOf" srcId="{B3AD0A25-B3E8-4A24-8ABF-312F314966EA}" destId="{9A6B9831-51A8-4045-A50C-1A0D2962180B}" srcOrd="0" destOrd="0" presId="urn:microsoft.com/office/officeart/2005/8/layout/hProcess9"/>
    <dgm:cxn modelId="{82D357F8-E447-47A1-BB38-C0B608574961}" srcId="{B3AD0A25-B3E8-4A24-8ABF-312F314966EA}" destId="{CFF3E5DE-8036-42DB-9C67-C7D3063E5C74}" srcOrd="1" destOrd="0" parTransId="{9868BE8F-0728-4281-B9D4-22CAAE0D0D88}" sibTransId="{C4CB8528-BA18-4D1C-B18E-1CB9F8F55E13}"/>
    <dgm:cxn modelId="{06B29429-7D94-4E61-843A-73461A477F4E}" type="presParOf" srcId="{9A6B9831-51A8-4045-A50C-1A0D2962180B}" destId="{3420480C-E1BD-4412-A03E-96B4A23B8CD7}" srcOrd="0" destOrd="0" presId="urn:microsoft.com/office/officeart/2005/8/layout/hProcess9"/>
    <dgm:cxn modelId="{2139A24D-80BB-46E7-8A58-5166C15B8CFB}" type="presParOf" srcId="{9A6B9831-51A8-4045-A50C-1A0D2962180B}" destId="{7840795E-887C-4D9C-9984-63A1A16019D6}" srcOrd="1" destOrd="0" presId="urn:microsoft.com/office/officeart/2005/8/layout/hProcess9"/>
    <dgm:cxn modelId="{27F095E6-B124-4227-886C-FC6890408732}" type="presParOf" srcId="{7840795E-887C-4D9C-9984-63A1A16019D6}" destId="{E591BEF9-EA71-406D-A33A-83890C8FBC4B}" srcOrd="0" destOrd="0" presId="urn:microsoft.com/office/officeart/2005/8/layout/hProcess9"/>
    <dgm:cxn modelId="{89C00732-5D57-4F0D-A069-3F2A46AF73ED}" type="presParOf" srcId="{7840795E-887C-4D9C-9984-63A1A16019D6}" destId="{4B81F410-7DBD-41B9-92B5-73C60830E8B9}" srcOrd="1" destOrd="0" presId="urn:microsoft.com/office/officeart/2005/8/layout/hProcess9"/>
    <dgm:cxn modelId="{38A63FB6-468F-4723-873D-42B772335A6E}" type="presParOf" srcId="{7840795E-887C-4D9C-9984-63A1A16019D6}" destId="{E1BF02AE-10C0-4EF9-BF5C-CC1267084CE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AF770-0C84-4455-B21A-8C05A78C4553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3E5C86-9B6D-44D2-A406-849AA3CE99EA}">
      <dgm:prSet custT="1"/>
      <dgm:spPr/>
      <dgm:t>
        <a:bodyPr/>
        <a:lstStyle/>
        <a:p>
          <a:pPr rtl="0"/>
          <a:r>
            <a:rPr lang="en-US" sz="1600" dirty="0"/>
            <a:t>Reducing mercury use and emissions through improved practices</a:t>
          </a:r>
          <a:r>
            <a:rPr lang="en-US" sz="1200" dirty="0"/>
            <a:t>. </a:t>
          </a:r>
        </a:p>
      </dgm:t>
    </dgm:pt>
    <dgm:pt modelId="{C84CFD98-3BA9-472C-A923-CFECD3B30251}" type="parTrans" cxnId="{40D07928-8942-4A04-A03B-610A62CA0A91}">
      <dgm:prSet/>
      <dgm:spPr/>
      <dgm:t>
        <a:bodyPr/>
        <a:lstStyle/>
        <a:p>
          <a:endParaRPr lang="en-US" sz="2800"/>
        </a:p>
      </dgm:t>
    </dgm:pt>
    <dgm:pt modelId="{31074EE0-E49B-4F70-9810-0815A07C435B}" type="sibTrans" cxnId="{40D07928-8942-4A04-A03B-610A62CA0A91}">
      <dgm:prSet custT="1"/>
      <dgm:spPr/>
      <dgm:t>
        <a:bodyPr/>
        <a:lstStyle/>
        <a:p>
          <a:endParaRPr lang="en-US" sz="1050"/>
        </a:p>
      </dgm:t>
    </dgm:pt>
    <dgm:pt modelId="{230B298A-90DE-4315-A5BA-C67ACCBCA25C}">
      <dgm:prSet custT="1"/>
      <dgm:spPr/>
      <dgm:t>
        <a:bodyPr/>
        <a:lstStyle/>
        <a:p>
          <a:pPr rtl="0"/>
          <a:r>
            <a:rPr lang="en-US" sz="1400" dirty="0"/>
            <a:t>Promoting alternative mercury-free technologies</a:t>
          </a:r>
        </a:p>
      </dgm:t>
    </dgm:pt>
    <dgm:pt modelId="{A0889FE8-792D-4E18-91D8-B0569AC4FB7F}" type="parTrans" cxnId="{76FA6470-E576-4DBD-817F-E18DE4951C56}">
      <dgm:prSet/>
      <dgm:spPr/>
      <dgm:t>
        <a:bodyPr/>
        <a:lstStyle/>
        <a:p>
          <a:endParaRPr lang="en-US" sz="2800"/>
        </a:p>
      </dgm:t>
    </dgm:pt>
    <dgm:pt modelId="{11F4B4AA-0B5C-4630-A745-00C6DC9695C5}" type="sibTrans" cxnId="{76FA6470-E576-4DBD-817F-E18DE4951C56}">
      <dgm:prSet custT="1"/>
      <dgm:spPr/>
      <dgm:t>
        <a:bodyPr/>
        <a:lstStyle/>
        <a:p>
          <a:endParaRPr lang="en-US" sz="1050"/>
        </a:p>
      </dgm:t>
    </dgm:pt>
    <dgm:pt modelId="{A450B584-853A-4D0A-9FF3-81257A6907E5}">
      <dgm:prSet custT="1"/>
      <dgm:spPr/>
      <dgm:t>
        <a:bodyPr/>
        <a:lstStyle/>
        <a:p>
          <a:pPr rtl="0"/>
          <a:r>
            <a:rPr lang="en-US" sz="1600" dirty="0"/>
            <a:t>Promoting Community Mining Concept</a:t>
          </a:r>
        </a:p>
      </dgm:t>
    </dgm:pt>
    <dgm:pt modelId="{00FBCAC9-D988-4A36-98A3-F23278E4E94B}" type="parTrans" cxnId="{58FE87F8-2A2D-4CEE-A91B-5C6C916FBF85}">
      <dgm:prSet/>
      <dgm:spPr/>
      <dgm:t>
        <a:bodyPr/>
        <a:lstStyle/>
        <a:p>
          <a:endParaRPr lang="en-US" sz="2800"/>
        </a:p>
      </dgm:t>
    </dgm:pt>
    <dgm:pt modelId="{9BF0FFBE-CA50-4718-965A-303700CC4D9C}" type="sibTrans" cxnId="{58FE87F8-2A2D-4CEE-A91B-5C6C916FBF85}">
      <dgm:prSet custT="1"/>
      <dgm:spPr/>
      <dgm:t>
        <a:bodyPr/>
        <a:lstStyle/>
        <a:p>
          <a:endParaRPr lang="en-US" sz="1050"/>
        </a:p>
      </dgm:t>
    </dgm:pt>
    <dgm:pt modelId="{5DE0A85E-94DB-4F39-96D1-EDA938574AB9}">
      <dgm:prSet custT="1"/>
      <dgm:spPr/>
      <dgm:t>
        <a:bodyPr/>
        <a:lstStyle/>
        <a:p>
          <a:pPr rtl="0"/>
          <a:r>
            <a:rPr lang="en-US" sz="1600" dirty="0"/>
            <a:t>Supporting alternative livelihood enterprises development</a:t>
          </a:r>
        </a:p>
      </dgm:t>
    </dgm:pt>
    <dgm:pt modelId="{93B85353-A774-4FB7-A523-D04A787A0735}" type="parTrans" cxnId="{ABE35D54-2639-4167-854E-B167E624F6B3}">
      <dgm:prSet/>
      <dgm:spPr/>
      <dgm:t>
        <a:bodyPr/>
        <a:lstStyle/>
        <a:p>
          <a:endParaRPr lang="en-US" sz="2800"/>
        </a:p>
      </dgm:t>
    </dgm:pt>
    <dgm:pt modelId="{886FF81D-3562-495E-A0D9-5766D4AD24CE}" type="sibTrans" cxnId="{ABE35D54-2639-4167-854E-B167E624F6B3}">
      <dgm:prSet custT="1"/>
      <dgm:spPr/>
      <dgm:t>
        <a:bodyPr/>
        <a:lstStyle/>
        <a:p>
          <a:endParaRPr lang="en-US" sz="1050"/>
        </a:p>
      </dgm:t>
    </dgm:pt>
    <dgm:pt modelId="{C169B2EA-DC22-40A9-8B8F-BEB0750E49D9}" type="pres">
      <dgm:prSet presAssocID="{D67AF770-0C84-4455-B21A-8C05A78C4553}" presName="cycle" presStyleCnt="0">
        <dgm:presLayoutVars>
          <dgm:dir/>
          <dgm:resizeHandles val="exact"/>
        </dgm:presLayoutVars>
      </dgm:prSet>
      <dgm:spPr/>
    </dgm:pt>
    <dgm:pt modelId="{9E609C96-815D-4C1A-A403-6814A33C6061}" type="pres">
      <dgm:prSet presAssocID="{7A3E5C86-9B6D-44D2-A406-849AA3CE99EA}" presName="node" presStyleLbl="node1" presStyleIdx="0" presStyleCnt="4" custScaleX="174650" custScaleY="116783" custRadScaleRad="98711" custRadScaleInc="6624">
        <dgm:presLayoutVars>
          <dgm:bulletEnabled val="1"/>
        </dgm:presLayoutVars>
      </dgm:prSet>
      <dgm:spPr/>
    </dgm:pt>
    <dgm:pt modelId="{9972E691-B469-4D64-8767-50DCDD304309}" type="pres">
      <dgm:prSet presAssocID="{31074EE0-E49B-4F70-9810-0815A07C435B}" presName="sibTrans" presStyleLbl="sibTrans2D1" presStyleIdx="0" presStyleCnt="4"/>
      <dgm:spPr/>
    </dgm:pt>
    <dgm:pt modelId="{58F958E7-753C-4B8D-80D1-A37F0A11EF2C}" type="pres">
      <dgm:prSet presAssocID="{31074EE0-E49B-4F70-9810-0815A07C435B}" presName="connectorText" presStyleLbl="sibTrans2D1" presStyleIdx="0" presStyleCnt="4"/>
      <dgm:spPr/>
    </dgm:pt>
    <dgm:pt modelId="{BA808296-AABD-43A6-9D39-E62A7799B045}" type="pres">
      <dgm:prSet presAssocID="{230B298A-90DE-4315-A5BA-C67ACCBCA25C}" presName="node" presStyleLbl="node1" presStyleIdx="1" presStyleCnt="4" custScaleX="130763">
        <dgm:presLayoutVars>
          <dgm:bulletEnabled val="1"/>
        </dgm:presLayoutVars>
      </dgm:prSet>
      <dgm:spPr/>
    </dgm:pt>
    <dgm:pt modelId="{91DB6231-F9C3-41F0-BAAB-73148C5F1BCA}" type="pres">
      <dgm:prSet presAssocID="{11F4B4AA-0B5C-4630-A745-00C6DC9695C5}" presName="sibTrans" presStyleLbl="sibTrans2D1" presStyleIdx="1" presStyleCnt="4"/>
      <dgm:spPr/>
    </dgm:pt>
    <dgm:pt modelId="{B8714AB8-F46A-4725-A978-161A296F99E8}" type="pres">
      <dgm:prSet presAssocID="{11F4B4AA-0B5C-4630-A745-00C6DC9695C5}" presName="connectorText" presStyleLbl="sibTrans2D1" presStyleIdx="1" presStyleCnt="4"/>
      <dgm:spPr/>
    </dgm:pt>
    <dgm:pt modelId="{77BFD6A7-BEDB-4815-BB65-CB5A5E8B511E}" type="pres">
      <dgm:prSet presAssocID="{A450B584-853A-4D0A-9FF3-81257A6907E5}" presName="node" presStyleLbl="node1" presStyleIdx="2" presStyleCnt="4" custScaleX="158100" custScaleY="111589" custRadScaleRad="106424" custRadScaleInc="-13063">
        <dgm:presLayoutVars>
          <dgm:bulletEnabled val="1"/>
        </dgm:presLayoutVars>
      </dgm:prSet>
      <dgm:spPr/>
    </dgm:pt>
    <dgm:pt modelId="{BC15041D-5293-4D7E-A62F-E0BAF30F27B3}" type="pres">
      <dgm:prSet presAssocID="{9BF0FFBE-CA50-4718-965A-303700CC4D9C}" presName="sibTrans" presStyleLbl="sibTrans2D1" presStyleIdx="2" presStyleCnt="4"/>
      <dgm:spPr/>
    </dgm:pt>
    <dgm:pt modelId="{9713B38D-FC70-40ED-8ED7-57C2A7F625CF}" type="pres">
      <dgm:prSet presAssocID="{9BF0FFBE-CA50-4718-965A-303700CC4D9C}" presName="connectorText" presStyleLbl="sibTrans2D1" presStyleIdx="2" presStyleCnt="4"/>
      <dgm:spPr/>
    </dgm:pt>
    <dgm:pt modelId="{09B62B85-C0D9-438E-980F-9AB2E62BCCD3}" type="pres">
      <dgm:prSet presAssocID="{5DE0A85E-94DB-4F39-96D1-EDA938574AB9}" presName="node" presStyleLbl="node1" presStyleIdx="3" presStyleCnt="4" custScaleX="123785" custScaleY="124594" custRadScaleRad="103605" custRadScaleInc="-3690">
        <dgm:presLayoutVars>
          <dgm:bulletEnabled val="1"/>
        </dgm:presLayoutVars>
      </dgm:prSet>
      <dgm:spPr/>
    </dgm:pt>
    <dgm:pt modelId="{D8F2650E-191D-4E11-93C6-D285BBD567B0}" type="pres">
      <dgm:prSet presAssocID="{886FF81D-3562-495E-A0D9-5766D4AD24CE}" presName="sibTrans" presStyleLbl="sibTrans2D1" presStyleIdx="3" presStyleCnt="4"/>
      <dgm:spPr/>
    </dgm:pt>
    <dgm:pt modelId="{FD051860-A3DA-45D3-9080-003739A12579}" type="pres">
      <dgm:prSet presAssocID="{886FF81D-3562-495E-A0D9-5766D4AD24CE}" presName="connectorText" presStyleLbl="sibTrans2D1" presStyleIdx="3" presStyleCnt="4"/>
      <dgm:spPr/>
    </dgm:pt>
  </dgm:ptLst>
  <dgm:cxnLst>
    <dgm:cxn modelId="{46D56F01-5FE7-4336-9749-A5EB40597E68}" type="presOf" srcId="{9BF0FFBE-CA50-4718-965A-303700CC4D9C}" destId="{9713B38D-FC70-40ED-8ED7-57C2A7F625CF}" srcOrd="1" destOrd="0" presId="urn:microsoft.com/office/officeart/2005/8/layout/cycle2"/>
    <dgm:cxn modelId="{2642AF10-CB5E-407E-87D4-3D16DB310239}" type="presOf" srcId="{A450B584-853A-4D0A-9FF3-81257A6907E5}" destId="{77BFD6A7-BEDB-4815-BB65-CB5A5E8B511E}" srcOrd="0" destOrd="0" presId="urn:microsoft.com/office/officeart/2005/8/layout/cycle2"/>
    <dgm:cxn modelId="{40D07928-8942-4A04-A03B-610A62CA0A91}" srcId="{D67AF770-0C84-4455-B21A-8C05A78C4553}" destId="{7A3E5C86-9B6D-44D2-A406-849AA3CE99EA}" srcOrd="0" destOrd="0" parTransId="{C84CFD98-3BA9-472C-A923-CFECD3B30251}" sibTransId="{31074EE0-E49B-4F70-9810-0815A07C435B}"/>
    <dgm:cxn modelId="{C2F1962C-6862-490B-B987-CC682D25D83F}" type="presOf" srcId="{886FF81D-3562-495E-A0D9-5766D4AD24CE}" destId="{FD051860-A3DA-45D3-9080-003739A12579}" srcOrd="1" destOrd="0" presId="urn:microsoft.com/office/officeart/2005/8/layout/cycle2"/>
    <dgm:cxn modelId="{13244F38-DED9-4EF2-B6FF-8E34CDEF3F8F}" type="presOf" srcId="{9BF0FFBE-CA50-4718-965A-303700CC4D9C}" destId="{BC15041D-5293-4D7E-A62F-E0BAF30F27B3}" srcOrd="0" destOrd="0" presId="urn:microsoft.com/office/officeart/2005/8/layout/cycle2"/>
    <dgm:cxn modelId="{A5D1425C-DA25-4D98-B0D1-2FA5E4B04FB4}" type="presOf" srcId="{31074EE0-E49B-4F70-9810-0815A07C435B}" destId="{9972E691-B469-4D64-8767-50DCDD304309}" srcOrd="0" destOrd="0" presId="urn:microsoft.com/office/officeart/2005/8/layout/cycle2"/>
    <dgm:cxn modelId="{24BABD4C-1166-4842-BFEF-664CFE63A3B4}" type="presOf" srcId="{230B298A-90DE-4315-A5BA-C67ACCBCA25C}" destId="{BA808296-AABD-43A6-9D39-E62A7799B045}" srcOrd="0" destOrd="0" presId="urn:microsoft.com/office/officeart/2005/8/layout/cycle2"/>
    <dgm:cxn modelId="{76FA6470-E576-4DBD-817F-E18DE4951C56}" srcId="{D67AF770-0C84-4455-B21A-8C05A78C4553}" destId="{230B298A-90DE-4315-A5BA-C67ACCBCA25C}" srcOrd="1" destOrd="0" parTransId="{A0889FE8-792D-4E18-91D8-B0569AC4FB7F}" sibTransId="{11F4B4AA-0B5C-4630-A745-00C6DC9695C5}"/>
    <dgm:cxn modelId="{ABE35D54-2639-4167-854E-B167E624F6B3}" srcId="{D67AF770-0C84-4455-B21A-8C05A78C4553}" destId="{5DE0A85E-94DB-4F39-96D1-EDA938574AB9}" srcOrd="3" destOrd="0" parTransId="{93B85353-A774-4FB7-A523-D04A787A0735}" sibTransId="{886FF81D-3562-495E-A0D9-5766D4AD24CE}"/>
    <dgm:cxn modelId="{B69F8B85-ACB3-41C3-B0DB-DCAF511F2250}" type="presOf" srcId="{886FF81D-3562-495E-A0D9-5766D4AD24CE}" destId="{D8F2650E-191D-4E11-93C6-D285BBD567B0}" srcOrd="0" destOrd="0" presId="urn:microsoft.com/office/officeart/2005/8/layout/cycle2"/>
    <dgm:cxn modelId="{A54916A2-2761-4686-A89B-A05A52F5F6BF}" type="presOf" srcId="{5DE0A85E-94DB-4F39-96D1-EDA938574AB9}" destId="{09B62B85-C0D9-438E-980F-9AB2E62BCCD3}" srcOrd="0" destOrd="0" presId="urn:microsoft.com/office/officeart/2005/8/layout/cycle2"/>
    <dgm:cxn modelId="{A69C9BC4-5E33-483F-A195-9903B8284ACC}" type="presOf" srcId="{11F4B4AA-0B5C-4630-A745-00C6DC9695C5}" destId="{B8714AB8-F46A-4725-A978-161A296F99E8}" srcOrd="1" destOrd="0" presId="urn:microsoft.com/office/officeart/2005/8/layout/cycle2"/>
    <dgm:cxn modelId="{8FEEE0C9-9B46-49AD-A9E1-D23394CB24E3}" type="presOf" srcId="{D67AF770-0C84-4455-B21A-8C05A78C4553}" destId="{C169B2EA-DC22-40A9-8B8F-BEB0750E49D9}" srcOrd="0" destOrd="0" presId="urn:microsoft.com/office/officeart/2005/8/layout/cycle2"/>
    <dgm:cxn modelId="{CFA6CDE7-A4F7-4C7D-BAAB-A432C1A7BB4B}" type="presOf" srcId="{11F4B4AA-0B5C-4630-A745-00C6DC9695C5}" destId="{91DB6231-F9C3-41F0-BAAB-73148C5F1BCA}" srcOrd="0" destOrd="0" presId="urn:microsoft.com/office/officeart/2005/8/layout/cycle2"/>
    <dgm:cxn modelId="{0D4889E9-A86B-4F2E-9882-EC4C545DD505}" type="presOf" srcId="{31074EE0-E49B-4F70-9810-0815A07C435B}" destId="{58F958E7-753C-4B8D-80D1-A37F0A11EF2C}" srcOrd="1" destOrd="0" presId="urn:microsoft.com/office/officeart/2005/8/layout/cycle2"/>
    <dgm:cxn modelId="{58FE87F8-2A2D-4CEE-A91B-5C6C916FBF85}" srcId="{D67AF770-0C84-4455-B21A-8C05A78C4553}" destId="{A450B584-853A-4D0A-9FF3-81257A6907E5}" srcOrd="2" destOrd="0" parTransId="{00FBCAC9-D988-4A36-98A3-F23278E4E94B}" sibTransId="{9BF0FFBE-CA50-4718-965A-303700CC4D9C}"/>
    <dgm:cxn modelId="{8E9249F9-8B0A-402C-8407-D1FCCB1B6EC4}" type="presOf" srcId="{7A3E5C86-9B6D-44D2-A406-849AA3CE99EA}" destId="{9E609C96-815D-4C1A-A403-6814A33C6061}" srcOrd="0" destOrd="0" presId="urn:microsoft.com/office/officeart/2005/8/layout/cycle2"/>
    <dgm:cxn modelId="{23C959F3-902A-4EE8-AD28-EE79EC8839B5}" type="presParOf" srcId="{C169B2EA-DC22-40A9-8B8F-BEB0750E49D9}" destId="{9E609C96-815D-4C1A-A403-6814A33C6061}" srcOrd="0" destOrd="0" presId="urn:microsoft.com/office/officeart/2005/8/layout/cycle2"/>
    <dgm:cxn modelId="{C42B3DF5-5FBB-4A65-A0EB-424D3E29EABA}" type="presParOf" srcId="{C169B2EA-DC22-40A9-8B8F-BEB0750E49D9}" destId="{9972E691-B469-4D64-8767-50DCDD304309}" srcOrd="1" destOrd="0" presId="urn:microsoft.com/office/officeart/2005/8/layout/cycle2"/>
    <dgm:cxn modelId="{469BB8B4-0075-4834-977B-22326E6BA2A8}" type="presParOf" srcId="{9972E691-B469-4D64-8767-50DCDD304309}" destId="{58F958E7-753C-4B8D-80D1-A37F0A11EF2C}" srcOrd="0" destOrd="0" presId="urn:microsoft.com/office/officeart/2005/8/layout/cycle2"/>
    <dgm:cxn modelId="{0F000538-0275-437B-AE8A-379A4D081B99}" type="presParOf" srcId="{C169B2EA-DC22-40A9-8B8F-BEB0750E49D9}" destId="{BA808296-AABD-43A6-9D39-E62A7799B045}" srcOrd="2" destOrd="0" presId="urn:microsoft.com/office/officeart/2005/8/layout/cycle2"/>
    <dgm:cxn modelId="{F8F135B9-5F13-4B59-A9A7-181AB12068F4}" type="presParOf" srcId="{C169B2EA-DC22-40A9-8B8F-BEB0750E49D9}" destId="{91DB6231-F9C3-41F0-BAAB-73148C5F1BCA}" srcOrd="3" destOrd="0" presId="urn:microsoft.com/office/officeart/2005/8/layout/cycle2"/>
    <dgm:cxn modelId="{362C804A-8BDB-4E64-8BFA-08867E2A9B6D}" type="presParOf" srcId="{91DB6231-F9C3-41F0-BAAB-73148C5F1BCA}" destId="{B8714AB8-F46A-4725-A978-161A296F99E8}" srcOrd="0" destOrd="0" presId="urn:microsoft.com/office/officeart/2005/8/layout/cycle2"/>
    <dgm:cxn modelId="{BEBCD673-ED33-474D-8ED3-1B1C9F3FA44B}" type="presParOf" srcId="{C169B2EA-DC22-40A9-8B8F-BEB0750E49D9}" destId="{77BFD6A7-BEDB-4815-BB65-CB5A5E8B511E}" srcOrd="4" destOrd="0" presId="urn:microsoft.com/office/officeart/2005/8/layout/cycle2"/>
    <dgm:cxn modelId="{D27ECDCB-5959-4128-BC6A-78459314DBE4}" type="presParOf" srcId="{C169B2EA-DC22-40A9-8B8F-BEB0750E49D9}" destId="{BC15041D-5293-4D7E-A62F-E0BAF30F27B3}" srcOrd="5" destOrd="0" presId="urn:microsoft.com/office/officeart/2005/8/layout/cycle2"/>
    <dgm:cxn modelId="{CA6407AB-4D42-4B92-BE53-E6C9C6AA667B}" type="presParOf" srcId="{BC15041D-5293-4D7E-A62F-E0BAF30F27B3}" destId="{9713B38D-FC70-40ED-8ED7-57C2A7F625CF}" srcOrd="0" destOrd="0" presId="urn:microsoft.com/office/officeart/2005/8/layout/cycle2"/>
    <dgm:cxn modelId="{E056567D-90C4-4408-96DE-0584E9B3A406}" type="presParOf" srcId="{C169B2EA-DC22-40A9-8B8F-BEB0750E49D9}" destId="{09B62B85-C0D9-438E-980F-9AB2E62BCCD3}" srcOrd="6" destOrd="0" presId="urn:microsoft.com/office/officeart/2005/8/layout/cycle2"/>
    <dgm:cxn modelId="{EED835C2-5E32-4E5E-9CAF-9DFCC269FCE6}" type="presParOf" srcId="{C169B2EA-DC22-40A9-8B8F-BEB0750E49D9}" destId="{D8F2650E-191D-4E11-93C6-D285BBD567B0}" srcOrd="7" destOrd="0" presId="urn:microsoft.com/office/officeart/2005/8/layout/cycle2"/>
    <dgm:cxn modelId="{EE490B1E-A82F-42E6-A862-1C8257DC8813}" type="presParOf" srcId="{D8F2650E-191D-4E11-93C6-D285BBD567B0}" destId="{FD051860-A3DA-45D3-9080-003739A125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26355-9C95-4015-A3A2-60773F9F5E6A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F6F2EF-E8CD-4A15-BDB1-62FC8BA01C99}">
      <dgm:prSet custT="1"/>
      <dgm:spPr/>
      <dgm:t>
        <a:bodyPr/>
        <a:lstStyle/>
        <a:p>
          <a:pPr rtl="0"/>
          <a:r>
            <a:rPr lang="en-US" sz="2400" b="1" dirty="0"/>
            <a:t>THE PROBLEM IN GHANA</a:t>
          </a:r>
        </a:p>
      </dgm:t>
    </dgm:pt>
    <dgm:pt modelId="{C8DAFF1A-05DE-4087-8854-6E6684360EE1}" type="parTrans" cxnId="{63D89E0C-E1ED-4DE0-856D-085DD198A0D5}">
      <dgm:prSet/>
      <dgm:spPr/>
      <dgm:t>
        <a:bodyPr/>
        <a:lstStyle/>
        <a:p>
          <a:endParaRPr lang="en-US"/>
        </a:p>
      </dgm:t>
    </dgm:pt>
    <dgm:pt modelId="{96B3AFE8-907B-498C-8080-367DE291E7E2}" type="sibTrans" cxnId="{63D89E0C-E1ED-4DE0-856D-085DD198A0D5}">
      <dgm:prSet/>
      <dgm:spPr/>
      <dgm:t>
        <a:bodyPr/>
        <a:lstStyle/>
        <a:p>
          <a:endParaRPr lang="en-US"/>
        </a:p>
      </dgm:t>
    </dgm:pt>
    <dgm:pt modelId="{378E479B-BE26-4BA0-BC2F-CEDD41741EE9}">
      <dgm:prSet custT="1"/>
      <dgm:spPr/>
      <dgm:t>
        <a:bodyPr/>
        <a:lstStyle/>
        <a:p>
          <a:pPr rtl="0"/>
          <a:r>
            <a:rPr lang="en-US" sz="1600" dirty="0"/>
            <a:t>Increasing levels of mercury in drinking water (0.014mg/L and 004 mg/L). </a:t>
          </a:r>
        </a:p>
      </dgm:t>
    </dgm:pt>
    <dgm:pt modelId="{C8C5ED5D-545D-414C-862C-31F756C915C0}" type="parTrans" cxnId="{1C62EB8B-0A26-4F6D-97E6-DDD46DF95BF9}">
      <dgm:prSet/>
      <dgm:spPr/>
      <dgm:t>
        <a:bodyPr/>
        <a:lstStyle/>
        <a:p>
          <a:endParaRPr lang="en-US"/>
        </a:p>
      </dgm:t>
    </dgm:pt>
    <dgm:pt modelId="{FAC3E53A-432B-4E50-AEA7-25AA16F2EF6D}" type="sibTrans" cxnId="{1C62EB8B-0A26-4F6D-97E6-DDD46DF95BF9}">
      <dgm:prSet/>
      <dgm:spPr/>
      <dgm:t>
        <a:bodyPr/>
        <a:lstStyle/>
        <a:p>
          <a:endParaRPr lang="en-US"/>
        </a:p>
      </dgm:t>
    </dgm:pt>
    <dgm:pt modelId="{9C7D7C37-1F2B-4E84-A739-B25248B0A939}">
      <dgm:prSet custT="1"/>
      <dgm:spPr/>
      <dgm:t>
        <a:bodyPr/>
        <a:lstStyle/>
        <a:p>
          <a:pPr rtl="0"/>
          <a:r>
            <a:rPr lang="en-US" sz="1600" dirty="0"/>
            <a:t>Urine samples of the Artisanal and Small Scale gold miners showed high mercury residues</a:t>
          </a:r>
          <a:r>
            <a:rPr lang="en-US" sz="1200" dirty="0"/>
            <a:t>.</a:t>
          </a:r>
        </a:p>
      </dgm:t>
    </dgm:pt>
    <dgm:pt modelId="{99F63CC5-636B-4B8E-BD0E-B7F9D7CFA593}" type="parTrans" cxnId="{AF160A86-9265-4F71-BB8B-8045914F976F}">
      <dgm:prSet/>
      <dgm:spPr/>
      <dgm:t>
        <a:bodyPr/>
        <a:lstStyle/>
        <a:p>
          <a:endParaRPr lang="en-US"/>
        </a:p>
      </dgm:t>
    </dgm:pt>
    <dgm:pt modelId="{98BFBDC8-D4A2-4DAE-A14E-0894EBAEA9BB}" type="sibTrans" cxnId="{AF160A86-9265-4F71-BB8B-8045914F976F}">
      <dgm:prSet/>
      <dgm:spPr/>
      <dgm:t>
        <a:bodyPr/>
        <a:lstStyle/>
        <a:p>
          <a:endParaRPr lang="en-US"/>
        </a:p>
      </dgm:t>
    </dgm:pt>
    <dgm:pt modelId="{866A8195-6CAF-49E0-B338-66069CDD1D10}">
      <dgm:prSet custT="1"/>
      <dgm:spPr/>
      <dgm:t>
        <a:bodyPr/>
        <a:lstStyle/>
        <a:p>
          <a:pPr rtl="0"/>
          <a:r>
            <a:rPr lang="en-US" sz="1600" dirty="0"/>
            <a:t>Community involvement in AGSM mostly illegal.</a:t>
          </a:r>
        </a:p>
      </dgm:t>
    </dgm:pt>
    <dgm:pt modelId="{DCC014E0-80FF-4E59-A623-1FFED48D78AF}" type="parTrans" cxnId="{8BFBBED9-CDD9-42EA-BE3A-4465E0EB0DDB}">
      <dgm:prSet/>
      <dgm:spPr/>
      <dgm:t>
        <a:bodyPr/>
        <a:lstStyle/>
        <a:p>
          <a:endParaRPr lang="en-US"/>
        </a:p>
      </dgm:t>
    </dgm:pt>
    <dgm:pt modelId="{7CF349D5-C1D9-43CD-83BE-92F3C77B2D49}" type="sibTrans" cxnId="{8BFBBED9-CDD9-42EA-BE3A-4465E0EB0DDB}">
      <dgm:prSet/>
      <dgm:spPr/>
      <dgm:t>
        <a:bodyPr/>
        <a:lstStyle/>
        <a:p>
          <a:endParaRPr lang="en-US"/>
        </a:p>
      </dgm:t>
    </dgm:pt>
    <dgm:pt modelId="{B5B745F1-7615-405D-813C-D5C2CD93F7A5}">
      <dgm:prSet custT="1"/>
      <dgm:spPr/>
      <dgm:t>
        <a:bodyPr/>
        <a:lstStyle/>
        <a:p>
          <a:pPr rtl="0"/>
          <a:r>
            <a:rPr lang="en-US" sz="1600" dirty="0"/>
            <a:t>Rudimentary technology in gold processing</a:t>
          </a:r>
          <a:r>
            <a:rPr lang="en-US" sz="1500" dirty="0"/>
            <a:t>.</a:t>
          </a:r>
        </a:p>
      </dgm:t>
    </dgm:pt>
    <dgm:pt modelId="{F19A1A33-39BE-487A-9C88-51F56385C0F2}" type="parTrans" cxnId="{F122E00E-F2B9-4B99-9BAF-A0524B8C5BD9}">
      <dgm:prSet/>
      <dgm:spPr/>
      <dgm:t>
        <a:bodyPr/>
        <a:lstStyle/>
        <a:p>
          <a:endParaRPr lang="en-US"/>
        </a:p>
      </dgm:t>
    </dgm:pt>
    <dgm:pt modelId="{376D507E-1924-4754-A9BF-BAEC760475C3}" type="sibTrans" cxnId="{F122E00E-F2B9-4B99-9BAF-A0524B8C5BD9}">
      <dgm:prSet/>
      <dgm:spPr/>
      <dgm:t>
        <a:bodyPr/>
        <a:lstStyle/>
        <a:p>
          <a:endParaRPr lang="en-US"/>
        </a:p>
      </dgm:t>
    </dgm:pt>
    <dgm:pt modelId="{206CCBDE-B4CD-488C-B278-8AAA2D832C17}">
      <dgm:prSet custT="1"/>
      <dgm:spPr/>
      <dgm:t>
        <a:bodyPr/>
        <a:lstStyle/>
        <a:p>
          <a:pPr rtl="0"/>
          <a:r>
            <a:rPr lang="en-US" sz="1800" dirty="0"/>
            <a:t>Poor remediating processes in mercury polluted areas </a:t>
          </a:r>
        </a:p>
      </dgm:t>
    </dgm:pt>
    <dgm:pt modelId="{DC677AE3-8990-4C9B-A0B1-21854D6E6A06}" type="parTrans" cxnId="{1186D2E8-4E2D-4BBB-927F-E618D9278F50}">
      <dgm:prSet/>
      <dgm:spPr/>
      <dgm:t>
        <a:bodyPr/>
        <a:lstStyle/>
        <a:p>
          <a:endParaRPr lang="en-US"/>
        </a:p>
      </dgm:t>
    </dgm:pt>
    <dgm:pt modelId="{8EF3538C-A744-4042-A898-DE8D8BF26632}" type="sibTrans" cxnId="{1186D2E8-4E2D-4BBB-927F-E618D9278F50}">
      <dgm:prSet/>
      <dgm:spPr/>
      <dgm:t>
        <a:bodyPr/>
        <a:lstStyle/>
        <a:p>
          <a:endParaRPr lang="en-US"/>
        </a:p>
      </dgm:t>
    </dgm:pt>
    <dgm:pt modelId="{26E042EB-CFF7-496D-A753-EEBD067BA74B}" type="pres">
      <dgm:prSet presAssocID="{05426355-9C95-4015-A3A2-60773F9F5E6A}" presName="Name0" presStyleCnt="0">
        <dgm:presLayoutVars>
          <dgm:dir/>
          <dgm:animLvl val="lvl"/>
          <dgm:resizeHandles val="exact"/>
        </dgm:presLayoutVars>
      </dgm:prSet>
      <dgm:spPr/>
    </dgm:pt>
    <dgm:pt modelId="{33966098-75D9-4037-8A7B-FFEEEEEFCB1F}" type="pres">
      <dgm:prSet presAssocID="{206CCBDE-B4CD-488C-B278-8AAA2D832C17}" presName="boxAndChildren" presStyleCnt="0"/>
      <dgm:spPr/>
    </dgm:pt>
    <dgm:pt modelId="{346DBBED-6124-4EB6-B093-0A4484DE10A8}" type="pres">
      <dgm:prSet presAssocID="{206CCBDE-B4CD-488C-B278-8AAA2D832C17}" presName="parentTextBox" presStyleLbl="node1" presStyleIdx="0" presStyleCnt="6"/>
      <dgm:spPr/>
    </dgm:pt>
    <dgm:pt modelId="{570EAF1B-00D6-4E7A-8DFA-14ECC43941B2}" type="pres">
      <dgm:prSet presAssocID="{376D507E-1924-4754-A9BF-BAEC760475C3}" presName="sp" presStyleCnt="0"/>
      <dgm:spPr/>
    </dgm:pt>
    <dgm:pt modelId="{F5FB26B4-14C5-4E9D-A0AC-EF6141AA4AA8}" type="pres">
      <dgm:prSet presAssocID="{B5B745F1-7615-405D-813C-D5C2CD93F7A5}" presName="arrowAndChildren" presStyleCnt="0"/>
      <dgm:spPr/>
    </dgm:pt>
    <dgm:pt modelId="{28B6FAB7-B811-4886-BA41-8EC4E8CDD249}" type="pres">
      <dgm:prSet presAssocID="{B5B745F1-7615-405D-813C-D5C2CD93F7A5}" presName="parentTextArrow" presStyleLbl="node1" presStyleIdx="1" presStyleCnt="6"/>
      <dgm:spPr/>
    </dgm:pt>
    <dgm:pt modelId="{F850938E-F1EA-4E8E-928D-A28779384012}" type="pres">
      <dgm:prSet presAssocID="{7CF349D5-C1D9-43CD-83BE-92F3C77B2D49}" presName="sp" presStyleCnt="0"/>
      <dgm:spPr/>
    </dgm:pt>
    <dgm:pt modelId="{343F9969-C141-4D4E-8F20-A7151D8AE77C}" type="pres">
      <dgm:prSet presAssocID="{866A8195-6CAF-49E0-B338-66069CDD1D10}" presName="arrowAndChildren" presStyleCnt="0"/>
      <dgm:spPr/>
    </dgm:pt>
    <dgm:pt modelId="{DF62DD7F-ED1F-49C6-95EB-ED8417586C92}" type="pres">
      <dgm:prSet presAssocID="{866A8195-6CAF-49E0-B338-66069CDD1D10}" presName="parentTextArrow" presStyleLbl="node1" presStyleIdx="2" presStyleCnt="6"/>
      <dgm:spPr/>
    </dgm:pt>
    <dgm:pt modelId="{94106537-E305-4BCB-83C2-8D9CC01F811F}" type="pres">
      <dgm:prSet presAssocID="{98BFBDC8-D4A2-4DAE-A14E-0894EBAEA9BB}" presName="sp" presStyleCnt="0"/>
      <dgm:spPr/>
    </dgm:pt>
    <dgm:pt modelId="{45390A84-569C-4202-8C6B-108C531DDDB7}" type="pres">
      <dgm:prSet presAssocID="{9C7D7C37-1F2B-4E84-A739-B25248B0A939}" presName="arrowAndChildren" presStyleCnt="0"/>
      <dgm:spPr/>
    </dgm:pt>
    <dgm:pt modelId="{298568FD-AB2A-4357-A079-436247F6B037}" type="pres">
      <dgm:prSet presAssocID="{9C7D7C37-1F2B-4E84-A739-B25248B0A939}" presName="parentTextArrow" presStyleLbl="node1" presStyleIdx="3" presStyleCnt="6"/>
      <dgm:spPr/>
    </dgm:pt>
    <dgm:pt modelId="{B5961087-AD9B-4768-A732-659934BE4199}" type="pres">
      <dgm:prSet presAssocID="{FAC3E53A-432B-4E50-AEA7-25AA16F2EF6D}" presName="sp" presStyleCnt="0"/>
      <dgm:spPr/>
    </dgm:pt>
    <dgm:pt modelId="{3019DBC8-86BE-4091-BD82-94C6DE645CD8}" type="pres">
      <dgm:prSet presAssocID="{378E479B-BE26-4BA0-BC2F-CEDD41741EE9}" presName="arrowAndChildren" presStyleCnt="0"/>
      <dgm:spPr/>
    </dgm:pt>
    <dgm:pt modelId="{A9B5E19C-4FAF-4418-ACF8-1F836B99EE39}" type="pres">
      <dgm:prSet presAssocID="{378E479B-BE26-4BA0-BC2F-CEDD41741EE9}" presName="parentTextArrow" presStyleLbl="node1" presStyleIdx="4" presStyleCnt="6"/>
      <dgm:spPr/>
    </dgm:pt>
    <dgm:pt modelId="{9BDE144F-F0F7-4867-9301-F6F3D312559B}" type="pres">
      <dgm:prSet presAssocID="{96B3AFE8-907B-498C-8080-367DE291E7E2}" presName="sp" presStyleCnt="0"/>
      <dgm:spPr/>
    </dgm:pt>
    <dgm:pt modelId="{D2BAE6BF-E418-456D-A572-6B0C78D22B2E}" type="pres">
      <dgm:prSet presAssocID="{B8F6F2EF-E8CD-4A15-BDB1-62FC8BA01C99}" presName="arrowAndChildren" presStyleCnt="0"/>
      <dgm:spPr/>
    </dgm:pt>
    <dgm:pt modelId="{71D026B5-E256-48C2-9630-31E41CEFB40B}" type="pres">
      <dgm:prSet presAssocID="{B8F6F2EF-E8CD-4A15-BDB1-62FC8BA01C99}" presName="parentTextArrow" presStyleLbl="node1" presStyleIdx="5" presStyleCnt="6"/>
      <dgm:spPr/>
    </dgm:pt>
  </dgm:ptLst>
  <dgm:cxnLst>
    <dgm:cxn modelId="{63D89E0C-E1ED-4DE0-856D-085DD198A0D5}" srcId="{05426355-9C95-4015-A3A2-60773F9F5E6A}" destId="{B8F6F2EF-E8CD-4A15-BDB1-62FC8BA01C99}" srcOrd="0" destOrd="0" parTransId="{C8DAFF1A-05DE-4087-8854-6E6684360EE1}" sibTransId="{96B3AFE8-907B-498C-8080-367DE291E7E2}"/>
    <dgm:cxn modelId="{F122E00E-F2B9-4B99-9BAF-A0524B8C5BD9}" srcId="{05426355-9C95-4015-A3A2-60773F9F5E6A}" destId="{B5B745F1-7615-405D-813C-D5C2CD93F7A5}" srcOrd="4" destOrd="0" parTransId="{F19A1A33-39BE-487A-9C88-51F56385C0F2}" sibTransId="{376D507E-1924-4754-A9BF-BAEC760475C3}"/>
    <dgm:cxn modelId="{D3E91324-0D46-4D2E-8614-78C3A0EF4D0E}" type="presOf" srcId="{378E479B-BE26-4BA0-BC2F-CEDD41741EE9}" destId="{A9B5E19C-4FAF-4418-ACF8-1F836B99EE39}" srcOrd="0" destOrd="0" presId="urn:microsoft.com/office/officeart/2005/8/layout/process4"/>
    <dgm:cxn modelId="{5C12F730-424A-4B05-ADF4-1A3EE136B58E}" type="presOf" srcId="{9C7D7C37-1F2B-4E84-A739-B25248B0A939}" destId="{298568FD-AB2A-4357-A079-436247F6B037}" srcOrd="0" destOrd="0" presId="urn:microsoft.com/office/officeart/2005/8/layout/process4"/>
    <dgm:cxn modelId="{3203C568-330E-4647-9B6E-639EDF4E9D04}" type="presOf" srcId="{206CCBDE-B4CD-488C-B278-8AAA2D832C17}" destId="{346DBBED-6124-4EB6-B093-0A4484DE10A8}" srcOrd="0" destOrd="0" presId="urn:microsoft.com/office/officeart/2005/8/layout/process4"/>
    <dgm:cxn modelId="{AF160A86-9265-4F71-BB8B-8045914F976F}" srcId="{05426355-9C95-4015-A3A2-60773F9F5E6A}" destId="{9C7D7C37-1F2B-4E84-A739-B25248B0A939}" srcOrd="2" destOrd="0" parTransId="{99F63CC5-636B-4B8E-BD0E-B7F9D7CFA593}" sibTransId="{98BFBDC8-D4A2-4DAE-A14E-0894EBAEA9BB}"/>
    <dgm:cxn modelId="{1C62EB8B-0A26-4F6D-97E6-DDD46DF95BF9}" srcId="{05426355-9C95-4015-A3A2-60773F9F5E6A}" destId="{378E479B-BE26-4BA0-BC2F-CEDD41741EE9}" srcOrd="1" destOrd="0" parTransId="{C8C5ED5D-545D-414C-862C-31F756C915C0}" sibTransId="{FAC3E53A-432B-4E50-AEA7-25AA16F2EF6D}"/>
    <dgm:cxn modelId="{D5E62099-BFA0-4E8B-97FF-C20EE9B8DD04}" type="presOf" srcId="{866A8195-6CAF-49E0-B338-66069CDD1D10}" destId="{DF62DD7F-ED1F-49C6-95EB-ED8417586C92}" srcOrd="0" destOrd="0" presId="urn:microsoft.com/office/officeart/2005/8/layout/process4"/>
    <dgm:cxn modelId="{83C069AE-AA13-4DF8-9990-53581E80B15D}" type="presOf" srcId="{B5B745F1-7615-405D-813C-D5C2CD93F7A5}" destId="{28B6FAB7-B811-4886-BA41-8EC4E8CDD249}" srcOrd="0" destOrd="0" presId="urn:microsoft.com/office/officeart/2005/8/layout/process4"/>
    <dgm:cxn modelId="{7FA95ECD-08CD-45A5-8D3A-5AA0CE07D1A5}" type="presOf" srcId="{05426355-9C95-4015-A3A2-60773F9F5E6A}" destId="{26E042EB-CFF7-496D-A753-EEBD067BA74B}" srcOrd="0" destOrd="0" presId="urn:microsoft.com/office/officeart/2005/8/layout/process4"/>
    <dgm:cxn modelId="{8BFBBED9-CDD9-42EA-BE3A-4465E0EB0DDB}" srcId="{05426355-9C95-4015-A3A2-60773F9F5E6A}" destId="{866A8195-6CAF-49E0-B338-66069CDD1D10}" srcOrd="3" destOrd="0" parTransId="{DCC014E0-80FF-4E59-A623-1FFED48D78AF}" sibTransId="{7CF349D5-C1D9-43CD-83BE-92F3C77B2D49}"/>
    <dgm:cxn modelId="{267DF9E2-9960-42F6-B3F9-B508231EC248}" type="presOf" srcId="{B8F6F2EF-E8CD-4A15-BDB1-62FC8BA01C99}" destId="{71D026B5-E256-48C2-9630-31E41CEFB40B}" srcOrd="0" destOrd="0" presId="urn:microsoft.com/office/officeart/2005/8/layout/process4"/>
    <dgm:cxn modelId="{1186D2E8-4E2D-4BBB-927F-E618D9278F50}" srcId="{05426355-9C95-4015-A3A2-60773F9F5E6A}" destId="{206CCBDE-B4CD-488C-B278-8AAA2D832C17}" srcOrd="5" destOrd="0" parTransId="{DC677AE3-8990-4C9B-A0B1-21854D6E6A06}" sibTransId="{8EF3538C-A744-4042-A898-DE8D8BF26632}"/>
    <dgm:cxn modelId="{F57477B8-2861-427E-958C-704E3C672377}" type="presParOf" srcId="{26E042EB-CFF7-496D-A753-EEBD067BA74B}" destId="{33966098-75D9-4037-8A7B-FFEEEEEFCB1F}" srcOrd="0" destOrd="0" presId="urn:microsoft.com/office/officeart/2005/8/layout/process4"/>
    <dgm:cxn modelId="{0EA2B4A2-16A3-47F4-868B-9095FB7CA7FD}" type="presParOf" srcId="{33966098-75D9-4037-8A7B-FFEEEEEFCB1F}" destId="{346DBBED-6124-4EB6-B093-0A4484DE10A8}" srcOrd="0" destOrd="0" presId="urn:microsoft.com/office/officeart/2005/8/layout/process4"/>
    <dgm:cxn modelId="{23F1A7C9-09FE-40DE-ACD7-F784EF87E525}" type="presParOf" srcId="{26E042EB-CFF7-496D-A753-EEBD067BA74B}" destId="{570EAF1B-00D6-4E7A-8DFA-14ECC43941B2}" srcOrd="1" destOrd="0" presId="urn:microsoft.com/office/officeart/2005/8/layout/process4"/>
    <dgm:cxn modelId="{1210A29E-71B8-45CD-8E96-55A3DB5F4C0F}" type="presParOf" srcId="{26E042EB-CFF7-496D-A753-EEBD067BA74B}" destId="{F5FB26B4-14C5-4E9D-A0AC-EF6141AA4AA8}" srcOrd="2" destOrd="0" presId="urn:microsoft.com/office/officeart/2005/8/layout/process4"/>
    <dgm:cxn modelId="{2E215D8A-D3DA-4BFB-AFD6-6827F8B1A260}" type="presParOf" srcId="{F5FB26B4-14C5-4E9D-A0AC-EF6141AA4AA8}" destId="{28B6FAB7-B811-4886-BA41-8EC4E8CDD249}" srcOrd="0" destOrd="0" presId="urn:microsoft.com/office/officeart/2005/8/layout/process4"/>
    <dgm:cxn modelId="{800B8172-231A-4C26-9E54-BB1D3F500AF7}" type="presParOf" srcId="{26E042EB-CFF7-496D-A753-EEBD067BA74B}" destId="{F850938E-F1EA-4E8E-928D-A28779384012}" srcOrd="3" destOrd="0" presId="urn:microsoft.com/office/officeart/2005/8/layout/process4"/>
    <dgm:cxn modelId="{0E061644-AA76-45F2-A993-720ECC0E2622}" type="presParOf" srcId="{26E042EB-CFF7-496D-A753-EEBD067BA74B}" destId="{343F9969-C141-4D4E-8F20-A7151D8AE77C}" srcOrd="4" destOrd="0" presId="urn:microsoft.com/office/officeart/2005/8/layout/process4"/>
    <dgm:cxn modelId="{A8AA73F9-0272-4172-AC7B-D0FE00748428}" type="presParOf" srcId="{343F9969-C141-4D4E-8F20-A7151D8AE77C}" destId="{DF62DD7F-ED1F-49C6-95EB-ED8417586C92}" srcOrd="0" destOrd="0" presId="urn:microsoft.com/office/officeart/2005/8/layout/process4"/>
    <dgm:cxn modelId="{14F1F36F-637D-4174-AB77-688AB7705A45}" type="presParOf" srcId="{26E042EB-CFF7-496D-A753-EEBD067BA74B}" destId="{94106537-E305-4BCB-83C2-8D9CC01F811F}" srcOrd="5" destOrd="0" presId="urn:microsoft.com/office/officeart/2005/8/layout/process4"/>
    <dgm:cxn modelId="{E15ED417-2CD6-4195-8E01-A59EA9367D37}" type="presParOf" srcId="{26E042EB-CFF7-496D-A753-EEBD067BA74B}" destId="{45390A84-569C-4202-8C6B-108C531DDDB7}" srcOrd="6" destOrd="0" presId="urn:microsoft.com/office/officeart/2005/8/layout/process4"/>
    <dgm:cxn modelId="{426EAC8F-7104-4B6C-8385-D3765EA0B3B7}" type="presParOf" srcId="{45390A84-569C-4202-8C6B-108C531DDDB7}" destId="{298568FD-AB2A-4357-A079-436247F6B037}" srcOrd="0" destOrd="0" presId="urn:microsoft.com/office/officeart/2005/8/layout/process4"/>
    <dgm:cxn modelId="{EABFC000-E285-4C26-A29A-314E4EC98C0D}" type="presParOf" srcId="{26E042EB-CFF7-496D-A753-EEBD067BA74B}" destId="{B5961087-AD9B-4768-A732-659934BE4199}" srcOrd="7" destOrd="0" presId="urn:microsoft.com/office/officeart/2005/8/layout/process4"/>
    <dgm:cxn modelId="{7A10E026-017C-44B2-BF7D-A6917B44E1D0}" type="presParOf" srcId="{26E042EB-CFF7-496D-A753-EEBD067BA74B}" destId="{3019DBC8-86BE-4091-BD82-94C6DE645CD8}" srcOrd="8" destOrd="0" presId="urn:microsoft.com/office/officeart/2005/8/layout/process4"/>
    <dgm:cxn modelId="{9CAEA76D-7B68-4584-9168-DD9A7D514D48}" type="presParOf" srcId="{3019DBC8-86BE-4091-BD82-94C6DE645CD8}" destId="{A9B5E19C-4FAF-4418-ACF8-1F836B99EE39}" srcOrd="0" destOrd="0" presId="urn:microsoft.com/office/officeart/2005/8/layout/process4"/>
    <dgm:cxn modelId="{63CEE460-A1AE-4B1D-90CC-4BB96FA4F3B1}" type="presParOf" srcId="{26E042EB-CFF7-496D-A753-EEBD067BA74B}" destId="{9BDE144F-F0F7-4867-9301-F6F3D312559B}" srcOrd="9" destOrd="0" presId="urn:microsoft.com/office/officeart/2005/8/layout/process4"/>
    <dgm:cxn modelId="{1FB31A7E-7B69-4A77-9547-53F5254E89B6}" type="presParOf" srcId="{26E042EB-CFF7-496D-A753-EEBD067BA74B}" destId="{D2BAE6BF-E418-456D-A572-6B0C78D22B2E}" srcOrd="10" destOrd="0" presId="urn:microsoft.com/office/officeart/2005/8/layout/process4"/>
    <dgm:cxn modelId="{3960E7EC-AD18-4C43-89CF-CB8D2300AA07}" type="presParOf" srcId="{D2BAE6BF-E418-456D-A572-6B0C78D22B2E}" destId="{71D026B5-E256-48C2-9630-31E41CEFB4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C40B6A-67BB-4D1C-BC97-56E52C0DE08A}" type="doc">
      <dgm:prSet loTypeId="urn:microsoft.com/office/officeart/2005/8/layout/hProcess1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E047D5-8283-4A22-B657-24F21B118ECF}">
      <dgm:prSet custT="1"/>
      <dgm:spPr/>
      <dgm:t>
        <a:bodyPr/>
        <a:lstStyle/>
        <a:p>
          <a:pPr rtl="0"/>
          <a:r>
            <a:rPr lang="en-US" sz="1400" b="1" dirty="0"/>
            <a:t>Improving the capacity of AGSM in Sustainable Community Mining</a:t>
          </a:r>
        </a:p>
      </dgm:t>
    </dgm:pt>
    <dgm:pt modelId="{348BB0F1-F42D-4C3C-88C3-4E263F881FDB}" type="parTrans" cxnId="{F46B8255-22EB-4285-A1F8-2DE1BAF4DD73}">
      <dgm:prSet/>
      <dgm:spPr/>
      <dgm:t>
        <a:bodyPr/>
        <a:lstStyle/>
        <a:p>
          <a:endParaRPr lang="en-US" sz="2000"/>
        </a:p>
      </dgm:t>
    </dgm:pt>
    <dgm:pt modelId="{BA1BA58A-2F23-4379-89D2-E813964317C4}" type="sibTrans" cxnId="{F46B8255-22EB-4285-A1F8-2DE1BAF4DD73}">
      <dgm:prSet/>
      <dgm:spPr/>
      <dgm:t>
        <a:bodyPr/>
        <a:lstStyle/>
        <a:p>
          <a:endParaRPr lang="en-US" sz="2000"/>
        </a:p>
      </dgm:t>
    </dgm:pt>
    <dgm:pt modelId="{394FA85C-3649-44BA-A4C4-0EB1A78D3FFF}">
      <dgm:prSet custT="1"/>
      <dgm:spPr/>
      <dgm:t>
        <a:bodyPr/>
        <a:lstStyle/>
        <a:p>
          <a:pPr rtl="0"/>
          <a:r>
            <a:rPr lang="en-US" sz="1600" b="1" dirty="0"/>
            <a:t>Technology transfer to </a:t>
          </a:r>
          <a:r>
            <a:rPr lang="en-US" sz="1800" b="0" dirty="0"/>
            <a:t>reduce  </a:t>
          </a:r>
          <a:r>
            <a:rPr lang="en-US" sz="1600" b="1" dirty="0"/>
            <a:t>mercury in mining.</a:t>
          </a:r>
        </a:p>
      </dgm:t>
    </dgm:pt>
    <dgm:pt modelId="{FD8AF03E-96FA-4F18-BA77-18872359F4EB}" type="parTrans" cxnId="{0D8BE91D-9250-422E-BEC5-F0155A814A15}">
      <dgm:prSet/>
      <dgm:spPr/>
      <dgm:t>
        <a:bodyPr/>
        <a:lstStyle/>
        <a:p>
          <a:endParaRPr lang="en-US" sz="2000"/>
        </a:p>
      </dgm:t>
    </dgm:pt>
    <dgm:pt modelId="{1C620664-CFA6-4494-B9EA-5247BA13E6D9}" type="sibTrans" cxnId="{0D8BE91D-9250-422E-BEC5-F0155A814A15}">
      <dgm:prSet/>
      <dgm:spPr/>
      <dgm:t>
        <a:bodyPr/>
        <a:lstStyle/>
        <a:p>
          <a:endParaRPr lang="en-US" sz="2000"/>
        </a:p>
      </dgm:t>
    </dgm:pt>
    <dgm:pt modelId="{B9B91C67-F1D6-4350-9196-86E45F32586C}">
      <dgm:prSet custT="1"/>
      <dgm:spPr/>
      <dgm:t>
        <a:bodyPr/>
        <a:lstStyle/>
        <a:p>
          <a:pPr rtl="0"/>
          <a:r>
            <a:rPr lang="en-US" sz="1600" b="1" dirty="0"/>
            <a:t>Certification of </a:t>
          </a:r>
          <a:r>
            <a:rPr lang="en-US" sz="1400" b="1" dirty="0"/>
            <a:t>Community Miners</a:t>
          </a:r>
        </a:p>
      </dgm:t>
    </dgm:pt>
    <dgm:pt modelId="{B7B737FD-CEEB-40CA-B6F5-A5491BF3E9CE}" type="parTrans" cxnId="{6C21EF2E-89EA-4C58-98D8-28D33D9EC049}">
      <dgm:prSet/>
      <dgm:spPr/>
      <dgm:t>
        <a:bodyPr/>
        <a:lstStyle/>
        <a:p>
          <a:endParaRPr lang="en-US" sz="2000"/>
        </a:p>
      </dgm:t>
    </dgm:pt>
    <dgm:pt modelId="{64409546-086C-461F-A541-F10CCBAD5E2A}" type="sibTrans" cxnId="{6C21EF2E-89EA-4C58-98D8-28D33D9EC049}">
      <dgm:prSet/>
      <dgm:spPr/>
      <dgm:t>
        <a:bodyPr/>
        <a:lstStyle/>
        <a:p>
          <a:endParaRPr lang="en-US" sz="2000"/>
        </a:p>
      </dgm:t>
    </dgm:pt>
    <dgm:pt modelId="{C6238186-C3B5-4B21-90D3-C70EC8C692E4}" type="pres">
      <dgm:prSet presAssocID="{69C40B6A-67BB-4D1C-BC97-56E52C0DE08A}" presName="Name0" presStyleCnt="0">
        <dgm:presLayoutVars>
          <dgm:dir/>
          <dgm:resizeHandles val="exact"/>
        </dgm:presLayoutVars>
      </dgm:prSet>
      <dgm:spPr/>
    </dgm:pt>
    <dgm:pt modelId="{84FB1295-353B-4863-9910-D5DAD506D6CD}" type="pres">
      <dgm:prSet presAssocID="{69C40B6A-67BB-4D1C-BC97-56E52C0DE08A}" presName="arrow" presStyleLbl="bgShp" presStyleIdx="0" presStyleCnt="1"/>
      <dgm:spPr/>
    </dgm:pt>
    <dgm:pt modelId="{29E7A8F5-4D6D-44B0-8158-7FF4A9B3B62B}" type="pres">
      <dgm:prSet presAssocID="{69C40B6A-67BB-4D1C-BC97-56E52C0DE08A}" presName="points" presStyleCnt="0"/>
      <dgm:spPr/>
    </dgm:pt>
    <dgm:pt modelId="{2BC24976-C3EB-49C7-8805-35EB5E808AB7}" type="pres">
      <dgm:prSet presAssocID="{11E047D5-8283-4A22-B657-24F21B118ECF}" presName="compositeA" presStyleCnt="0"/>
      <dgm:spPr/>
    </dgm:pt>
    <dgm:pt modelId="{ED7866BA-D18C-4A41-BF7A-5B2631B590ED}" type="pres">
      <dgm:prSet presAssocID="{11E047D5-8283-4A22-B657-24F21B118ECF}" presName="textA" presStyleLbl="revTx" presStyleIdx="0" presStyleCnt="3" custLinFactNeighborX="-2101" custLinFactNeighborY="21771">
        <dgm:presLayoutVars>
          <dgm:bulletEnabled val="1"/>
        </dgm:presLayoutVars>
      </dgm:prSet>
      <dgm:spPr/>
    </dgm:pt>
    <dgm:pt modelId="{773A642B-7C99-4963-8737-7B3EC24DE69C}" type="pres">
      <dgm:prSet presAssocID="{11E047D5-8283-4A22-B657-24F21B118ECF}" presName="circleA" presStyleLbl="node1" presStyleIdx="0" presStyleCnt="3"/>
      <dgm:spPr/>
    </dgm:pt>
    <dgm:pt modelId="{BDDD885F-832E-4F75-8CE9-0E9A0798FC3B}" type="pres">
      <dgm:prSet presAssocID="{11E047D5-8283-4A22-B657-24F21B118ECF}" presName="spaceA" presStyleCnt="0"/>
      <dgm:spPr/>
    </dgm:pt>
    <dgm:pt modelId="{975DA66A-BD13-48C9-81D5-E99D748B7163}" type="pres">
      <dgm:prSet presAssocID="{BA1BA58A-2F23-4379-89D2-E813964317C4}" presName="space" presStyleCnt="0"/>
      <dgm:spPr/>
    </dgm:pt>
    <dgm:pt modelId="{A6ECDDC7-C40E-4BD0-8B14-121CE7D3A3D4}" type="pres">
      <dgm:prSet presAssocID="{B9B91C67-F1D6-4350-9196-86E45F32586C}" presName="compositeB" presStyleCnt="0"/>
      <dgm:spPr/>
    </dgm:pt>
    <dgm:pt modelId="{695CA378-C572-4BB6-AF8D-4EB2DC18A01C}" type="pres">
      <dgm:prSet presAssocID="{B9B91C67-F1D6-4350-9196-86E45F32586C}" presName="textB" presStyleLbl="revTx" presStyleIdx="1" presStyleCnt="3" custScaleX="138286">
        <dgm:presLayoutVars>
          <dgm:bulletEnabled val="1"/>
        </dgm:presLayoutVars>
      </dgm:prSet>
      <dgm:spPr/>
    </dgm:pt>
    <dgm:pt modelId="{E7301E72-36B8-4768-A3AF-066E7F485F92}" type="pres">
      <dgm:prSet presAssocID="{B9B91C67-F1D6-4350-9196-86E45F32586C}" presName="circleB" presStyleLbl="node1" presStyleIdx="1" presStyleCnt="3"/>
      <dgm:spPr/>
    </dgm:pt>
    <dgm:pt modelId="{068790E6-1126-46D6-B251-D3B215BCE82B}" type="pres">
      <dgm:prSet presAssocID="{B9B91C67-F1D6-4350-9196-86E45F32586C}" presName="spaceB" presStyleCnt="0"/>
      <dgm:spPr/>
    </dgm:pt>
    <dgm:pt modelId="{8083C041-C32A-4848-BAF1-A6A6B5E979D4}" type="pres">
      <dgm:prSet presAssocID="{64409546-086C-461F-A541-F10CCBAD5E2A}" presName="space" presStyleCnt="0"/>
      <dgm:spPr/>
    </dgm:pt>
    <dgm:pt modelId="{5DB25A4A-A1B8-45B9-9EC4-25A19DBAFA7F}" type="pres">
      <dgm:prSet presAssocID="{394FA85C-3649-44BA-A4C4-0EB1A78D3FFF}" presName="compositeA" presStyleCnt="0"/>
      <dgm:spPr/>
    </dgm:pt>
    <dgm:pt modelId="{7B1F1005-5D83-46AE-AC2A-186FE5B6EB5A}" type="pres">
      <dgm:prSet presAssocID="{394FA85C-3649-44BA-A4C4-0EB1A78D3FFF}" presName="textA" presStyleLbl="revTx" presStyleIdx="2" presStyleCnt="3" custLinFactNeighborX="-1638" custLinFactNeighborY="26054">
        <dgm:presLayoutVars>
          <dgm:bulletEnabled val="1"/>
        </dgm:presLayoutVars>
      </dgm:prSet>
      <dgm:spPr/>
    </dgm:pt>
    <dgm:pt modelId="{83F102E9-5E8A-427B-B7FE-EA895D59F61E}" type="pres">
      <dgm:prSet presAssocID="{394FA85C-3649-44BA-A4C4-0EB1A78D3FFF}" presName="circleA" presStyleLbl="node1" presStyleIdx="2" presStyleCnt="3"/>
      <dgm:spPr/>
    </dgm:pt>
    <dgm:pt modelId="{FFCDB35B-A8B1-4922-B08C-6E68B0DF1459}" type="pres">
      <dgm:prSet presAssocID="{394FA85C-3649-44BA-A4C4-0EB1A78D3FFF}" presName="spaceA" presStyleCnt="0"/>
      <dgm:spPr/>
    </dgm:pt>
  </dgm:ptLst>
  <dgm:cxnLst>
    <dgm:cxn modelId="{B58F6112-4AE1-4E32-8776-699BB98603C1}" type="presOf" srcId="{B9B91C67-F1D6-4350-9196-86E45F32586C}" destId="{695CA378-C572-4BB6-AF8D-4EB2DC18A01C}" srcOrd="0" destOrd="0" presId="urn:microsoft.com/office/officeart/2005/8/layout/hProcess11"/>
    <dgm:cxn modelId="{0D8BE91D-9250-422E-BEC5-F0155A814A15}" srcId="{69C40B6A-67BB-4D1C-BC97-56E52C0DE08A}" destId="{394FA85C-3649-44BA-A4C4-0EB1A78D3FFF}" srcOrd="2" destOrd="0" parTransId="{FD8AF03E-96FA-4F18-BA77-18872359F4EB}" sibTransId="{1C620664-CFA6-4494-B9EA-5247BA13E6D9}"/>
    <dgm:cxn modelId="{6C21EF2E-89EA-4C58-98D8-28D33D9EC049}" srcId="{69C40B6A-67BB-4D1C-BC97-56E52C0DE08A}" destId="{B9B91C67-F1D6-4350-9196-86E45F32586C}" srcOrd="1" destOrd="0" parTransId="{B7B737FD-CEEB-40CA-B6F5-A5491BF3E9CE}" sibTransId="{64409546-086C-461F-A541-F10CCBAD5E2A}"/>
    <dgm:cxn modelId="{66AEAA3A-5CE0-4657-9F8C-619216961C86}" type="presOf" srcId="{394FA85C-3649-44BA-A4C4-0EB1A78D3FFF}" destId="{7B1F1005-5D83-46AE-AC2A-186FE5B6EB5A}" srcOrd="0" destOrd="0" presId="urn:microsoft.com/office/officeart/2005/8/layout/hProcess11"/>
    <dgm:cxn modelId="{35349271-B2B3-4CE7-B5C8-BCD3CC2F6480}" type="presOf" srcId="{11E047D5-8283-4A22-B657-24F21B118ECF}" destId="{ED7866BA-D18C-4A41-BF7A-5B2631B590ED}" srcOrd="0" destOrd="0" presId="urn:microsoft.com/office/officeart/2005/8/layout/hProcess11"/>
    <dgm:cxn modelId="{F46B8255-22EB-4285-A1F8-2DE1BAF4DD73}" srcId="{69C40B6A-67BB-4D1C-BC97-56E52C0DE08A}" destId="{11E047D5-8283-4A22-B657-24F21B118ECF}" srcOrd="0" destOrd="0" parTransId="{348BB0F1-F42D-4C3C-88C3-4E263F881FDB}" sibTransId="{BA1BA58A-2F23-4379-89D2-E813964317C4}"/>
    <dgm:cxn modelId="{FB9A457E-7949-4176-A9F2-A39DDE7A07FD}" type="presOf" srcId="{69C40B6A-67BB-4D1C-BC97-56E52C0DE08A}" destId="{C6238186-C3B5-4B21-90D3-C70EC8C692E4}" srcOrd="0" destOrd="0" presId="urn:microsoft.com/office/officeart/2005/8/layout/hProcess11"/>
    <dgm:cxn modelId="{D3AF7C1E-2230-45C0-A9FD-5D7E995E2EB1}" type="presParOf" srcId="{C6238186-C3B5-4B21-90D3-C70EC8C692E4}" destId="{84FB1295-353B-4863-9910-D5DAD506D6CD}" srcOrd="0" destOrd="0" presId="urn:microsoft.com/office/officeart/2005/8/layout/hProcess11"/>
    <dgm:cxn modelId="{6C4713E4-3817-426F-860A-02ABF8727254}" type="presParOf" srcId="{C6238186-C3B5-4B21-90D3-C70EC8C692E4}" destId="{29E7A8F5-4D6D-44B0-8158-7FF4A9B3B62B}" srcOrd="1" destOrd="0" presId="urn:microsoft.com/office/officeart/2005/8/layout/hProcess11"/>
    <dgm:cxn modelId="{E6F7BC96-2747-4B97-A677-BB45D9562662}" type="presParOf" srcId="{29E7A8F5-4D6D-44B0-8158-7FF4A9B3B62B}" destId="{2BC24976-C3EB-49C7-8805-35EB5E808AB7}" srcOrd="0" destOrd="0" presId="urn:microsoft.com/office/officeart/2005/8/layout/hProcess11"/>
    <dgm:cxn modelId="{DD268924-1B0D-4DE8-972F-90E3BA1AE4E6}" type="presParOf" srcId="{2BC24976-C3EB-49C7-8805-35EB5E808AB7}" destId="{ED7866BA-D18C-4A41-BF7A-5B2631B590ED}" srcOrd="0" destOrd="0" presId="urn:microsoft.com/office/officeart/2005/8/layout/hProcess11"/>
    <dgm:cxn modelId="{54EBD0A6-6E1D-4326-9A85-B6833BA3E603}" type="presParOf" srcId="{2BC24976-C3EB-49C7-8805-35EB5E808AB7}" destId="{773A642B-7C99-4963-8737-7B3EC24DE69C}" srcOrd="1" destOrd="0" presId="urn:microsoft.com/office/officeart/2005/8/layout/hProcess11"/>
    <dgm:cxn modelId="{B3302280-E4F8-4A02-9AEF-AFD5B2B04A13}" type="presParOf" srcId="{2BC24976-C3EB-49C7-8805-35EB5E808AB7}" destId="{BDDD885F-832E-4F75-8CE9-0E9A0798FC3B}" srcOrd="2" destOrd="0" presId="urn:microsoft.com/office/officeart/2005/8/layout/hProcess11"/>
    <dgm:cxn modelId="{0A3D3DFF-F72B-4CA4-A738-7061B07F805E}" type="presParOf" srcId="{29E7A8F5-4D6D-44B0-8158-7FF4A9B3B62B}" destId="{975DA66A-BD13-48C9-81D5-E99D748B7163}" srcOrd="1" destOrd="0" presId="urn:microsoft.com/office/officeart/2005/8/layout/hProcess11"/>
    <dgm:cxn modelId="{1E5EB0EE-AE04-4473-8092-EE842FB0A140}" type="presParOf" srcId="{29E7A8F5-4D6D-44B0-8158-7FF4A9B3B62B}" destId="{A6ECDDC7-C40E-4BD0-8B14-121CE7D3A3D4}" srcOrd="2" destOrd="0" presId="urn:microsoft.com/office/officeart/2005/8/layout/hProcess11"/>
    <dgm:cxn modelId="{8DE7953C-9F01-44B4-B6FC-FC358877F02B}" type="presParOf" srcId="{A6ECDDC7-C40E-4BD0-8B14-121CE7D3A3D4}" destId="{695CA378-C572-4BB6-AF8D-4EB2DC18A01C}" srcOrd="0" destOrd="0" presId="urn:microsoft.com/office/officeart/2005/8/layout/hProcess11"/>
    <dgm:cxn modelId="{A3E659AA-F2AF-4D14-849F-5FC6E0BE4F3E}" type="presParOf" srcId="{A6ECDDC7-C40E-4BD0-8B14-121CE7D3A3D4}" destId="{E7301E72-36B8-4768-A3AF-066E7F485F92}" srcOrd="1" destOrd="0" presId="urn:microsoft.com/office/officeart/2005/8/layout/hProcess11"/>
    <dgm:cxn modelId="{55852567-93A8-49C3-BED3-8B77EFB6D946}" type="presParOf" srcId="{A6ECDDC7-C40E-4BD0-8B14-121CE7D3A3D4}" destId="{068790E6-1126-46D6-B251-D3B215BCE82B}" srcOrd="2" destOrd="0" presId="urn:microsoft.com/office/officeart/2005/8/layout/hProcess11"/>
    <dgm:cxn modelId="{A876BD2C-5BD9-4790-B70E-AB96E4EFB14C}" type="presParOf" srcId="{29E7A8F5-4D6D-44B0-8158-7FF4A9B3B62B}" destId="{8083C041-C32A-4848-BAF1-A6A6B5E979D4}" srcOrd="3" destOrd="0" presId="urn:microsoft.com/office/officeart/2005/8/layout/hProcess11"/>
    <dgm:cxn modelId="{739E5301-C138-4FE4-A481-E15C592A7515}" type="presParOf" srcId="{29E7A8F5-4D6D-44B0-8158-7FF4A9B3B62B}" destId="{5DB25A4A-A1B8-45B9-9EC4-25A19DBAFA7F}" srcOrd="4" destOrd="0" presId="urn:microsoft.com/office/officeart/2005/8/layout/hProcess11"/>
    <dgm:cxn modelId="{7E8B1FDC-2210-425C-A571-B109E563FBE4}" type="presParOf" srcId="{5DB25A4A-A1B8-45B9-9EC4-25A19DBAFA7F}" destId="{7B1F1005-5D83-46AE-AC2A-186FE5B6EB5A}" srcOrd="0" destOrd="0" presId="urn:microsoft.com/office/officeart/2005/8/layout/hProcess11"/>
    <dgm:cxn modelId="{A2123314-EFE8-4268-8620-94DF0539A5BC}" type="presParOf" srcId="{5DB25A4A-A1B8-45B9-9EC4-25A19DBAFA7F}" destId="{83F102E9-5E8A-427B-B7FE-EA895D59F61E}" srcOrd="1" destOrd="0" presId="urn:microsoft.com/office/officeart/2005/8/layout/hProcess11"/>
    <dgm:cxn modelId="{58254038-3B95-4CF2-B0AD-15CC39A9CA64}" type="presParOf" srcId="{5DB25A4A-A1B8-45B9-9EC4-25A19DBAFA7F}" destId="{FFCDB35B-A8B1-4922-B08C-6E68B0DF14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391C6C-D9DD-40B7-8B8A-E75A80FE64DB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0C7F2A-78AF-4C56-AFCF-863AC2D5BFFB}">
      <dgm:prSet custT="1"/>
      <dgm:spPr/>
      <dgm:t>
        <a:bodyPr/>
        <a:lstStyle/>
        <a:p>
          <a:pPr rtl="0"/>
          <a:r>
            <a:rPr lang="en-US" sz="2000" dirty="0"/>
            <a:t>Capacity development to manage Mercury and to phase in Mercury-free technologies/devices</a:t>
          </a:r>
          <a:r>
            <a:rPr lang="en-US" sz="1900" dirty="0"/>
            <a:t>. </a:t>
          </a:r>
        </a:p>
      </dgm:t>
    </dgm:pt>
    <dgm:pt modelId="{E26E9CCC-55DB-493F-9229-C335DEE7FBDA}" type="parTrans" cxnId="{F838C363-6419-41F6-9707-21B03F96B0CF}">
      <dgm:prSet/>
      <dgm:spPr/>
      <dgm:t>
        <a:bodyPr/>
        <a:lstStyle/>
        <a:p>
          <a:endParaRPr lang="en-US"/>
        </a:p>
      </dgm:t>
    </dgm:pt>
    <dgm:pt modelId="{AC23245D-61DF-4515-9F37-39F819F0F508}" type="sibTrans" cxnId="{F838C363-6419-41F6-9707-21B03F96B0CF}">
      <dgm:prSet/>
      <dgm:spPr/>
      <dgm:t>
        <a:bodyPr/>
        <a:lstStyle/>
        <a:p>
          <a:endParaRPr lang="en-US"/>
        </a:p>
      </dgm:t>
    </dgm:pt>
    <dgm:pt modelId="{1D911350-33B7-4CF7-9399-2EB816BA2F15}">
      <dgm:prSet custT="1"/>
      <dgm:spPr/>
      <dgm:t>
        <a:bodyPr/>
        <a:lstStyle/>
        <a:p>
          <a:pPr rtl="0"/>
          <a:r>
            <a:rPr lang="en-US" sz="1800" dirty="0"/>
            <a:t>Safe collection, transportation and processing of waste for </a:t>
          </a:r>
          <a:r>
            <a:rPr lang="de-DE" sz="1800" dirty="0"/>
            <a:t>bioenergy production using plants grown on mercury contaminated land</a:t>
          </a:r>
          <a:r>
            <a:rPr lang="de-DE" sz="1600" dirty="0"/>
            <a:t>.</a:t>
          </a:r>
          <a:endParaRPr lang="en-US" sz="1600" dirty="0"/>
        </a:p>
      </dgm:t>
    </dgm:pt>
    <dgm:pt modelId="{F6238D2B-19FA-4B01-BAED-A8951C322502}" type="parTrans" cxnId="{9DB6C5B0-1707-4E57-A5E0-8E38FD666E8E}">
      <dgm:prSet/>
      <dgm:spPr/>
      <dgm:t>
        <a:bodyPr/>
        <a:lstStyle/>
        <a:p>
          <a:endParaRPr lang="en-US"/>
        </a:p>
      </dgm:t>
    </dgm:pt>
    <dgm:pt modelId="{EB3ABCEE-8250-44A2-A59D-B77E642E69B5}" type="sibTrans" cxnId="{9DB6C5B0-1707-4E57-A5E0-8E38FD666E8E}">
      <dgm:prSet/>
      <dgm:spPr/>
      <dgm:t>
        <a:bodyPr/>
        <a:lstStyle/>
        <a:p>
          <a:endParaRPr lang="en-US"/>
        </a:p>
      </dgm:t>
    </dgm:pt>
    <dgm:pt modelId="{CA1B12A2-DBC5-40CE-B723-0426E7113D70}">
      <dgm:prSet custT="1"/>
      <dgm:spPr/>
      <dgm:t>
        <a:bodyPr/>
        <a:lstStyle/>
        <a:p>
          <a:pPr rtl="0"/>
          <a:r>
            <a:rPr lang="de-DE" sz="2000" dirty="0"/>
            <a:t>Phytoremediation </a:t>
          </a:r>
          <a:r>
            <a:rPr lang="en-US" sz="2000" dirty="0"/>
            <a:t>storage of mercury containing waste. </a:t>
          </a:r>
        </a:p>
      </dgm:t>
    </dgm:pt>
    <dgm:pt modelId="{4BFCA5FF-7BAD-4DE6-8E6D-BCA504A946C9}" type="parTrans" cxnId="{9F99B766-C6A1-4580-8214-44D8B2FFF6A7}">
      <dgm:prSet/>
      <dgm:spPr/>
      <dgm:t>
        <a:bodyPr/>
        <a:lstStyle/>
        <a:p>
          <a:endParaRPr lang="en-US"/>
        </a:p>
      </dgm:t>
    </dgm:pt>
    <dgm:pt modelId="{4443E375-102B-4B28-BD0C-4D543B19AFAF}" type="sibTrans" cxnId="{9F99B766-C6A1-4580-8214-44D8B2FFF6A7}">
      <dgm:prSet/>
      <dgm:spPr/>
      <dgm:t>
        <a:bodyPr/>
        <a:lstStyle/>
        <a:p>
          <a:endParaRPr lang="en-US"/>
        </a:p>
      </dgm:t>
    </dgm:pt>
    <dgm:pt modelId="{43261336-F8D5-4961-8C1A-7EE939F05B0D}" type="pres">
      <dgm:prSet presAssocID="{D8391C6C-D9DD-40B7-8B8A-E75A80FE64DB}" presName="Name0" presStyleCnt="0">
        <dgm:presLayoutVars>
          <dgm:dir/>
          <dgm:resizeHandles val="exact"/>
        </dgm:presLayoutVars>
      </dgm:prSet>
      <dgm:spPr/>
    </dgm:pt>
    <dgm:pt modelId="{4474990B-151A-466E-8BEE-005221081B47}" type="pres">
      <dgm:prSet presAssocID="{D8391C6C-D9DD-40B7-8B8A-E75A80FE64DB}" presName="fgShape" presStyleLbl="fgShp" presStyleIdx="0" presStyleCnt="1" custLinFactNeighborX="731" custLinFactNeighborY="45902"/>
      <dgm:spPr/>
    </dgm:pt>
    <dgm:pt modelId="{B3A4BF66-3983-429E-914B-4787D8864D5D}" type="pres">
      <dgm:prSet presAssocID="{D8391C6C-D9DD-40B7-8B8A-E75A80FE64DB}" presName="linComp" presStyleCnt="0"/>
      <dgm:spPr/>
    </dgm:pt>
    <dgm:pt modelId="{CAC38791-2B76-4A87-87B4-DFDC61325C2C}" type="pres">
      <dgm:prSet presAssocID="{6B0C7F2A-78AF-4C56-AFCF-863AC2D5BFFB}" presName="compNode" presStyleCnt="0"/>
      <dgm:spPr/>
    </dgm:pt>
    <dgm:pt modelId="{0F95560A-7EB5-4884-A657-B5CDB25B46D9}" type="pres">
      <dgm:prSet presAssocID="{6B0C7F2A-78AF-4C56-AFCF-863AC2D5BFFB}" presName="bkgdShape" presStyleLbl="node1" presStyleIdx="0" presStyleCnt="3" custScaleX="106527"/>
      <dgm:spPr/>
    </dgm:pt>
    <dgm:pt modelId="{2FFAA931-40F3-4D98-A7EA-BDE37BF63756}" type="pres">
      <dgm:prSet presAssocID="{6B0C7F2A-78AF-4C56-AFCF-863AC2D5BFFB}" presName="nodeTx" presStyleLbl="node1" presStyleIdx="0" presStyleCnt="3">
        <dgm:presLayoutVars>
          <dgm:bulletEnabled val="1"/>
        </dgm:presLayoutVars>
      </dgm:prSet>
      <dgm:spPr/>
    </dgm:pt>
    <dgm:pt modelId="{ECB45C10-10DE-4517-A115-C6A5F907CB11}" type="pres">
      <dgm:prSet presAssocID="{6B0C7F2A-78AF-4C56-AFCF-863AC2D5BFFB}" presName="invisiNode" presStyleLbl="node1" presStyleIdx="0" presStyleCnt="3"/>
      <dgm:spPr/>
    </dgm:pt>
    <dgm:pt modelId="{B777E980-D108-4F0A-98F5-4447BAB70204}" type="pres">
      <dgm:prSet presAssocID="{6B0C7F2A-78AF-4C56-AFCF-863AC2D5BFFB}" presName="imagNode" presStyleLbl="fgImgPlace1" presStyleIdx="0" presStyleCnt="3" custLinFactNeighborX="3226" custLinFactNeighborY="-18018"/>
      <dgm:spPr/>
    </dgm:pt>
    <dgm:pt modelId="{8ECA1267-E7FE-4ED3-B00E-C72E22B28E94}" type="pres">
      <dgm:prSet presAssocID="{AC23245D-61DF-4515-9F37-39F819F0F508}" presName="sibTrans" presStyleLbl="sibTrans2D1" presStyleIdx="0" presStyleCnt="0"/>
      <dgm:spPr/>
    </dgm:pt>
    <dgm:pt modelId="{61393B4F-A930-4EA4-849D-EE21D343B118}" type="pres">
      <dgm:prSet presAssocID="{1D911350-33B7-4CF7-9399-2EB816BA2F15}" presName="compNode" presStyleCnt="0"/>
      <dgm:spPr/>
    </dgm:pt>
    <dgm:pt modelId="{68DFEE6D-C7BF-459E-A713-DD252793AC0D}" type="pres">
      <dgm:prSet presAssocID="{1D911350-33B7-4CF7-9399-2EB816BA2F15}" presName="bkgdShape" presStyleLbl="node1" presStyleIdx="1" presStyleCnt="3"/>
      <dgm:spPr/>
    </dgm:pt>
    <dgm:pt modelId="{41B38276-5989-4F30-8B74-24A29A5FB8E5}" type="pres">
      <dgm:prSet presAssocID="{1D911350-33B7-4CF7-9399-2EB816BA2F15}" presName="nodeTx" presStyleLbl="node1" presStyleIdx="1" presStyleCnt="3">
        <dgm:presLayoutVars>
          <dgm:bulletEnabled val="1"/>
        </dgm:presLayoutVars>
      </dgm:prSet>
      <dgm:spPr/>
    </dgm:pt>
    <dgm:pt modelId="{77492038-0CBA-4529-97C1-4FAC5054B430}" type="pres">
      <dgm:prSet presAssocID="{1D911350-33B7-4CF7-9399-2EB816BA2F15}" presName="invisiNode" presStyleLbl="node1" presStyleIdx="1" presStyleCnt="3"/>
      <dgm:spPr/>
    </dgm:pt>
    <dgm:pt modelId="{EA68863E-4D69-4297-8F43-E5A8587407F1}" type="pres">
      <dgm:prSet presAssocID="{1D911350-33B7-4CF7-9399-2EB816BA2F15}" presName="imagNode" presStyleLbl="fgImgPlace1" presStyleIdx="1" presStyleCnt="3" custLinFactNeighborX="8120" custLinFactNeighborY="-18018"/>
      <dgm:spPr/>
    </dgm:pt>
    <dgm:pt modelId="{97E3B964-0CCD-414A-B1C7-8B32240471FD}" type="pres">
      <dgm:prSet presAssocID="{EB3ABCEE-8250-44A2-A59D-B77E642E69B5}" presName="sibTrans" presStyleLbl="sibTrans2D1" presStyleIdx="0" presStyleCnt="0"/>
      <dgm:spPr/>
    </dgm:pt>
    <dgm:pt modelId="{A334813B-50B8-430B-BBEB-25D7F7459EFB}" type="pres">
      <dgm:prSet presAssocID="{CA1B12A2-DBC5-40CE-B723-0426E7113D70}" presName="compNode" presStyleCnt="0"/>
      <dgm:spPr/>
    </dgm:pt>
    <dgm:pt modelId="{9CF0698C-E410-497F-BC71-7E2A70F79776}" type="pres">
      <dgm:prSet presAssocID="{CA1B12A2-DBC5-40CE-B723-0426E7113D70}" presName="bkgdShape" presStyleLbl="node1" presStyleIdx="2" presStyleCnt="3" custScaleX="83371" custLinFactNeighborX="-4520"/>
      <dgm:spPr/>
    </dgm:pt>
    <dgm:pt modelId="{C8C0C261-0FD4-4DFF-9D61-FEFF0D823E83}" type="pres">
      <dgm:prSet presAssocID="{CA1B12A2-DBC5-40CE-B723-0426E7113D70}" presName="nodeTx" presStyleLbl="node1" presStyleIdx="2" presStyleCnt="3">
        <dgm:presLayoutVars>
          <dgm:bulletEnabled val="1"/>
        </dgm:presLayoutVars>
      </dgm:prSet>
      <dgm:spPr/>
    </dgm:pt>
    <dgm:pt modelId="{D2816AD8-DFBD-4E01-A122-147AFCDD1CB8}" type="pres">
      <dgm:prSet presAssocID="{CA1B12A2-DBC5-40CE-B723-0426E7113D70}" presName="invisiNode" presStyleLbl="node1" presStyleIdx="2" presStyleCnt="3"/>
      <dgm:spPr/>
    </dgm:pt>
    <dgm:pt modelId="{5373229B-8332-47D2-8245-6C0D9B00EE07}" type="pres">
      <dgm:prSet presAssocID="{CA1B12A2-DBC5-40CE-B723-0426E7113D70}" presName="imagNode" presStyleLbl="fgImgPlace1" presStyleIdx="2" presStyleCnt="3" custLinFactNeighborX="3167" custLinFactNeighborY="-18018"/>
      <dgm:spPr/>
    </dgm:pt>
  </dgm:ptLst>
  <dgm:cxnLst>
    <dgm:cxn modelId="{543E3932-A77F-4400-A8ED-D103425D9A6A}" type="presOf" srcId="{6B0C7F2A-78AF-4C56-AFCF-863AC2D5BFFB}" destId="{0F95560A-7EB5-4884-A657-B5CDB25B46D9}" srcOrd="0" destOrd="0" presId="urn:microsoft.com/office/officeart/2005/8/layout/hList7"/>
    <dgm:cxn modelId="{9F096B3D-0ECB-4056-8A98-B8930DEBDCBF}" type="presOf" srcId="{6B0C7F2A-78AF-4C56-AFCF-863AC2D5BFFB}" destId="{2FFAA931-40F3-4D98-A7EA-BDE37BF63756}" srcOrd="1" destOrd="0" presId="urn:microsoft.com/office/officeart/2005/8/layout/hList7"/>
    <dgm:cxn modelId="{F838C363-6419-41F6-9707-21B03F96B0CF}" srcId="{D8391C6C-D9DD-40B7-8B8A-E75A80FE64DB}" destId="{6B0C7F2A-78AF-4C56-AFCF-863AC2D5BFFB}" srcOrd="0" destOrd="0" parTransId="{E26E9CCC-55DB-493F-9229-C335DEE7FBDA}" sibTransId="{AC23245D-61DF-4515-9F37-39F819F0F508}"/>
    <dgm:cxn modelId="{9F99B766-C6A1-4580-8214-44D8B2FFF6A7}" srcId="{D8391C6C-D9DD-40B7-8B8A-E75A80FE64DB}" destId="{CA1B12A2-DBC5-40CE-B723-0426E7113D70}" srcOrd="2" destOrd="0" parTransId="{4BFCA5FF-7BAD-4DE6-8E6D-BCA504A946C9}" sibTransId="{4443E375-102B-4B28-BD0C-4D543B19AFAF}"/>
    <dgm:cxn modelId="{C57BA450-CD4C-4476-8EC6-E10849A4552C}" type="presOf" srcId="{1D911350-33B7-4CF7-9399-2EB816BA2F15}" destId="{41B38276-5989-4F30-8B74-24A29A5FB8E5}" srcOrd="1" destOrd="0" presId="urn:microsoft.com/office/officeart/2005/8/layout/hList7"/>
    <dgm:cxn modelId="{09980959-15FB-4716-A835-FA713BF2D832}" type="presOf" srcId="{CA1B12A2-DBC5-40CE-B723-0426E7113D70}" destId="{C8C0C261-0FD4-4DFF-9D61-FEFF0D823E83}" srcOrd="1" destOrd="0" presId="urn:microsoft.com/office/officeart/2005/8/layout/hList7"/>
    <dgm:cxn modelId="{8309197F-5E20-4A6F-AA5A-A7D622572E78}" type="presOf" srcId="{CA1B12A2-DBC5-40CE-B723-0426E7113D70}" destId="{9CF0698C-E410-497F-BC71-7E2A70F79776}" srcOrd="0" destOrd="0" presId="urn:microsoft.com/office/officeart/2005/8/layout/hList7"/>
    <dgm:cxn modelId="{7780889A-C79D-44FD-AE0A-5103D6B46159}" type="presOf" srcId="{AC23245D-61DF-4515-9F37-39F819F0F508}" destId="{8ECA1267-E7FE-4ED3-B00E-C72E22B28E94}" srcOrd="0" destOrd="0" presId="urn:microsoft.com/office/officeart/2005/8/layout/hList7"/>
    <dgm:cxn modelId="{9DB6C5B0-1707-4E57-A5E0-8E38FD666E8E}" srcId="{D8391C6C-D9DD-40B7-8B8A-E75A80FE64DB}" destId="{1D911350-33B7-4CF7-9399-2EB816BA2F15}" srcOrd="1" destOrd="0" parTransId="{F6238D2B-19FA-4B01-BAED-A8951C322502}" sibTransId="{EB3ABCEE-8250-44A2-A59D-B77E642E69B5}"/>
    <dgm:cxn modelId="{B423CCCE-72F2-4040-BE4E-A372EEDDE70B}" type="presOf" srcId="{1D911350-33B7-4CF7-9399-2EB816BA2F15}" destId="{68DFEE6D-C7BF-459E-A713-DD252793AC0D}" srcOrd="0" destOrd="0" presId="urn:microsoft.com/office/officeart/2005/8/layout/hList7"/>
    <dgm:cxn modelId="{A1F35EDD-5327-42A1-8A8E-0AB6CA9614B9}" type="presOf" srcId="{D8391C6C-D9DD-40B7-8B8A-E75A80FE64DB}" destId="{43261336-F8D5-4961-8C1A-7EE939F05B0D}" srcOrd="0" destOrd="0" presId="urn:microsoft.com/office/officeart/2005/8/layout/hList7"/>
    <dgm:cxn modelId="{3F2952EE-EA81-439E-92CA-EA2D1E52C882}" type="presOf" srcId="{EB3ABCEE-8250-44A2-A59D-B77E642E69B5}" destId="{97E3B964-0CCD-414A-B1C7-8B32240471FD}" srcOrd="0" destOrd="0" presId="urn:microsoft.com/office/officeart/2005/8/layout/hList7"/>
    <dgm:cxn modelId="{82C7C7FD-5A99-49BE-BB93-E4BE451ABA7C}" type="presParOf" srcId="{43261336-F8D5-4961-8C1A-7EE939F05B0D}" destId="{4474990B-151A-466E-8BEE-005221081B47}" srcOrd="0" destOrd="0" presId="urn:microsoft.com/office/officeart/2005/8/layout/hList7"/>
    <dgm:cxn modelId="{432FE7FA-1633-42EF-8ADC-389740EF4E28}" type="presParOf" srcId="{43261336-F8D5-4961-8C1A-7EE939F05B0D}" destId="{B3A4BF66-3983-429E-914B-4787D8864D5D}" srcOrd="1" destOrd="0" presId="urn:microsoft.com/office/officeart/2005/8/layout/hList7"/>
    <dgm:cxn modelId="{847F0F59-577D-48F9-893C-3202EA00EA09}" type="presParOf" srcId="{B3A4BF66-3983-429E-914B-4787D8864D5D}" destId="{CAC38791-2B76-4A87-87B4-DFDC61325C2C}" srcOrd="0" destOrd="0" presId="urn:microsoft.com/office/officeart/2005/8/layout/hList7"/>
    <dgm:cxn modelId="{EB897882-B28C-4C93-9D4E-2929CD81F900}" type="presParOf" srcId="{CAC38791-2B76-4A87-87B4-DFDC61325C2C}" destId="{0F95560A-7EB5-4884-A657-B5CDB25B46D9}" srcOrd="0" destOrd="0" presId="urn:microsoft.com/office/officeart/2005/8/layout/hList7"/>
    <dgm:cxn modelId="{98AF4050-B822-4408-B887-797AED4FC7D5}" type="presParOf" srcId="{CAC38791-2B76-4A87-87B4-DFDC61325C2C}" destId="{2FFAA931-40F3-4D98-A7EA-BDE37BF63756}" srcOrd="1" destOrd="0" presId="urn:microsoft.com/office/officeart/2005/8/layout/hList7"/>
    <dgm:cxn modelId="{1CD7DF40-0A31-4571-AE1C-EC4AB6B894D9}" type="presParOf" srcId="{CAC38791-2B76-4A87-87B4-DFDC61325C2C}" destId="{ECB45C10-10DE-4517-A115-C6A5F907CB11}" srcOrd="2" destOrd="0" presId="urn:microsoft.com/office/officeart/2005/8/layout/hList7"/>
    <dgm:cxn modelId="{91DEE276-AF16-45C6-A421-84BB1DFC762F}" type="presParOf" srcId="{CAC38791-2B76-4A87-87B4-DFDC61325C2C}" destId="{B777E980-D108-4F0A-98F5-4447BAB70204}" srcOrd="3" destOrd="0" presId="urn:microsoft.com/office/officeart/2005/8/layout/hList7"/>
    <dgm:cxn modelId="{A30A8960-F76D-4CB4-97B3-DD86F81990A4}" type="presParOf" srcId="{B3A4BF66-3983-429E-914B-4787D8864D5D}" destId="{8ECA1267-E7FE-4ED3-B00E-C72E22B28E94}" srcOrd="1" destOrd="0" presId="urn:microsoft.com/office/officeart/2005/8/layout/hList7"/>
    <dgm:cxn modelId="{25968310-E8F0-4274-BC37-4ABFCF39B929}" type="presParOf" srcId="{B3A4BF66-3983-429E-914B-4787D8864D5D}" destId="{61393B4F-A930-4EA4-849D-EE21D343B118}" srcOrd="2" destOrd="0" presId="urn:microsoft.com/office/officeart/2005/8/layout/hList7"/>
    <dgm:cxn modelId="{25BDB051-D944-4DAA-B85E-2E2AAC488952}" type="presParOf" srcId="{61393B4F-A930-4EA4-849D-EE21D343B118}" destId="{68DFEE6D-C7BF-459E-A713-DD252793AC0D}" srcOrd="0" destOrd="0" presId="urn:microsoft.com/office/officeart/2005/8/layout/hList7"/>
    <dgm:cxn modelId="{BBDFACC6-7FCF-49F8-8420-7E5109420286}" type="presParOf" srcId="{61393B4F-A930-4EA4-849D-EE21D343B118}" destId="{41B38276-5989-4F30-8B74-24A29A5FB8E5}" srcOrd="1" destOrd="0" presId="urn:microsoft.com/office/officeart/2005/8/layout/hList7"/>
    <dgm:cxn modelId="{483F250E-514E-4611-A40A-E9A226C9C50C}" type="presParOf" srcId="{61393B4F-A930-4EA4-849D-EE21D343B118}" destId="{77492038-0CBA-4529-97C1-4FAC5054B430}" srcOrd="2" destOrd="0" presId="urn:microsoft.com/office/officeart/2005/8/layout/hList7"/>
    <dgm:cxn modelId="{43F14C74-D7ED-44BD-AC2A-6368C33FB85E}" type="presParOf" srcId="{61393B4F-A930-4EA4-849D-EE21D343B118}" destId="{EA68863E-4D69-4297-8F43-E5A8587407F1}" srcOrd="3" destOrd="0" presId="urn:microsoft.com/office/officeart/2005/8/layout/hList7"/>
    <dgm:cxn modelId="{54FDC213-9F7D-4E63-BE22-97F0FD618B0E}" type="presParOf" srcId="{B3A4BF66-3983-429E-914B-4787D8864D5D}" destId="{97E3B964-0CCD-414A-B1C7-8B32240471FD}" srcOrd="3" destOrd="0" presId="urn:microsoft.com/office/officeart/2005/8/layout/hList7"/>
    <dgm:cxn modelId="{195C9897-9754-4241-B6D3-290264C079BB}" type="presParOf" srcId="{B3A4BF66-3983-429E-914B-4787D8864D5D}" destId="{A334813B-50B8-430B-BBEB-25D7F7459EFB}" srcOrd="4" destOrd="0" presId="urn:microsoft.com/office/officeart/2005/8/layout/hList7"/>
    <dgm:cxn modelId="{4E38F4DD-9BA8-4A17-B078-3291432463DF}" type="presParOf" srcId="{A334813B-50B8-430B-BBEB-25D7F7459EFB}" destId="{9CF0698C-E410-497F-BC71-7E2A70F79776}" srcOrd="0" destOrd="0" presId="urn:microsoft.com/office/officeart/2005/8/layout/hList7"/>
    <dgm:cxn modelId="{30A157A2-4354-4DBB-8A62-BC7D3B6E41A0}" type="presParOf" srcId="{A334813B-50B8-430B-BBEB-25D7F7459EFB}" destId="{C8C0C261-0FD4-4DFF-9D61-FEFF0D823E83}" srcOrd="1" destOrd="0" presId="urn:microsoft.com/office/officeart/2005/8/layout/hList7"/>
    <dgm:cxn modelId="{9563093D-E46C-4AF8-B5E9-73728E932C2A}" type="presParOf" srcId="{A334813B-50B8-430B-BBEB-25D7F7459EFB}" destId="{D2816AD8-DFBD-4E01-A122-147AFCDD1CB8}" srcOrd="2" destOrd="0" presId="urn:microsoft.com/office/officeart/2005/8/layout/hList7"/>
    <dgm:cxn modelId="{EFBFCDAC-5F69-49D0-91E7-51D18E2588DF}" type="presParOf" srcId="{A334813B-50B8-430B-BBEB-25D7F7459EFB}" destId="{5373229B-8332-47D2-8245-6C0D9B00EE0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61EAD-145A-4829-BB6E-47AF1B3F1FF2}">
      <dsp:nvSpPr>
        <dsp:cNvPr id="0" name=""/>
        <dsp:cNvSpPr/>
      </dsp:nvSpPr>
      <dsp:spPr>
        <a:xfrm>
          <a:off x="0" y="1769213"/>
          <a:ext cx="5820223" cy="165043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E830-DE41-4D6F-9649-F749EE1922AA}">
      <dsp:nvSpPr>
        <dsp:cNvPr id="0" name=""/>
        <dsp:cNvSpPr/>
      </dsp:nvSpPr>
      <dsp:spPr>
        <a:xfrm>
          <a:off x="137" y="0"/>
          <a:ext cx="1198144" cy="20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GEF SGP has been in Ghana since 1992</a:t>
          </a:r>
        </a:p>
      </dsp:txBody>
      <dsp:txXfrm>
        <a:off x="137" y="0"/>
        <a:ext cx="1198144" cy="2075543"/>
      </dsp:txXfrm>
    </dsp:sp>
    <dsp:sp modelId="{DCD25BBC-DBB8-4BA9-AA25-34BE67D501A2}">
      <dsp:nvSpPr>
        <dsp:cNvPr id="0" name=""/>
        <dsp:cNvSpPr/>
      </dsp:nvSpPr>
      <dsp:spPr>
        <a:xfrm>
          <a:off x="339766" y="2334986"/>
          <a:ext cx="518885" cy="5188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5166D-EC09-4FEE-A3C3-F4C82C25E8F0}">
      <dsp:nvSpPr>
        <dsp:cNvPr id="0" name=""/>
        <dsp:cNvSpPr/>
      </dsp:nvSpPr>
      <dsp:spPr>
        <a:xfrm>
          <a:off x="1236519" y="3113314"/>
          <a:ext cx="1603244" cy="20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SGP gone through Seven operational Phases</a:t>
          </a:r>
        </a:p>
      </dsp:txBody>
      <dsp:txXfrm>
        <a:off x="1236519" y="3113314"/>
        <a:ext cx="1603244" cy="2075543"/>
      </dsp:txXfrm>
    </dsp:sp>
    <dsp:sp modelId="{2FEF8495-8A1E-46C5-8C4F-E0095376F1ED}">
      <dsp:nvSpPr>
        <dsp:cNvPr id="0" name=""/>
        <dsp:cNvSpPr/>
      </dsp:nvSpPr>
      <dsp:spPr>
        <a:xfrm>
          <a:off x="1778698" y="2334986"/>
          <a:ext cx="518885" cy="518885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A9D12-5B76-4A09-B260-06F5AB7E23F2}">
      <dsp:nvSpPr>
        <dsp:cNvPr id="0" name=""/>
        <dsp:cNvSpPr/>
      </dsp:nvSpPr>
      <dsp:spPr>
        <a:xfrm>
          <a:off x="2878001" y="0"/>
          <a:ext cx="2360062" cy="20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During Operation Phase six, under the Chemical and Waste portfolio, the Artisanal small scale gold mining was introduced.</a:t>
          </a:r>
          <a:endParaRPr lang="en-US" sz="1700" kern="1200" dirty="0"/>
        </a:p>
      </dsp:txBody>
      <dsp:txXfrm>
        <a:off x="2878001" y="0"/>
        <a:ext cx="2360062" cy="2075543"/>
      </dsp:txXfrm>
    </dsp:sp>
    <dsp:sp modelId="{F27BFFE7-7542-474B-89EB-478450B1578A}">
      <dsp:nvSpPr>
        <dsp:cNvPr id="0" name=""/>
        <dsp:cNvSpPr/>
      </dsp:nvSpPr>
      <dsp:spPr>
        <a:xfrm>
          <a:off x="3798590" y="2334986"/>
          <a:ext cx="518885" cy="51888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480C-E1BD-4412-A03E-96B4A23B8CD7}">
      <dsp:nvSpPr>
        <dsp:cNvPr id="0" name=""/>
        <dsp:cNvSpPr/>
      </dsp:nvSpPr>
      <dsp:spPr>
        <a:xfrm>
          <a:off x="389295" y="0"/>
          <a:ext cx="4412017" cy="417339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591BEF9-EA71-406D-A33A-83890C8FBC4B}">
      <dsp:nvSpPr>
        <dsp:cNvPr id="0" name=""/>
        <dsp:cNvSpPr/>
      </dsp:nvSpPr>
      <dsp:spPr>
        <a:xfrm>
          <a:off x="2597" y="1252017"/>
          <a:ext cx="2529408" cy="16693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Promoting Zero mercury in Artisanal and Small Scale Gold Mining</a:t>
          </a:r>
        </a:p>
      </dsp:txBody>
      <dsp:txXfrm>
        <a:off x="84088" y="1333508"/>
        <a:ext cx="2366426" cy="1506375"/>
      </dsp:txXfrm>
    </dsp:sp>
    <dsp:sp modelId="{E1BF02AE-10C0-4EF9-BF5C-CC1267084CE4}">
      <dsp:nvSpPr>
        <dsp:cNvPr id="0" name=""/>
        <dsp:cNvSpPr/>
      </dsp:nvSpPr>
      <dsp:spPr>
        <a:xfrm>
          <a:off x="2658603" y="1252017"/>
          <a:ext cx="2529408" cy="166935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Promoting best environmental practices in waste management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(Zero burning of waste)</a:t>
          </a:r>
          <a:r>
            <a:rPr lang="en-US" sz="1800" kern="1200" dirty="0"/>
            <a:t>.</a:t>
          </a:r>
        </a:p>
      </dsp:txBody>
      <dsp:txXfrm>
        <a:off x="2740094" y="1333508"/>
        <a:ext cx="2366426" cy="150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9C96-815D-4C1A-A403-6814A33C6061}">
      <dsp:nvSpPr>
        <dsp:cNvPr id="0" name=""/>
        <dsp:cNvSpPr/>
      </dsp:nvSpPr>
      <dsp:spPr>
        <a:xfrm>
          <a:off x="990597" y="533396"/>
          <a:ext cx="2387181" cy="15962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Reducing mercury use and emissions through improved practices</a:t>
          </a:r>
          <a:r>
            <a:rPr lang="en-US" sz="1200" kern="1200" dirty="0"/>
            <a:t>. </a:t>
          </a:r>
        </a:p>
      </dsp:txBody>
      <dsp:txXfrm>
        <a:off x="1340192" y="767159"/>
        <a:ext cx="1687991" cy="1128707"/>
      </dsp:txXfrm>
    </dsp:sp>
    <dsp:sp modelId="{9972E691-B469-4D64-8767-50DCDD304309}">
      <dsp:nvSpPr>
        <dsp:cNvPr id="0" name=""/>
        <dsp:cNvSpPr/>
      </dsp:nvSpPr>
      <dsp:spPr>
        <a:xfrm rot="2765933">
          <a:off x="2850657" y="1872829"/>
          <a:ext cx="152885" cy="461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857688" y="1948566"/>
        <a:ext cx="107020" cy="276785"/>
      </dsp:txXfrm>
    </dsp:sp>
    <dsp:sp modelId="{BA808296-AABD-43A6-9D39-E62A7799B045}">
      <dsp:nvSpPr>
        <dsp:cNvPr id="0" name=""/>
        <dsp:cNvSpPr/>
      </dsp:nvSpPr>
      <dsp:spPr>
        <a:xfrm>
          <a:off x="2666158" y="2077529"/>
          <a:ext cx="1787317" cy="1366837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Promoting alternative mercury-free technologies</a:t>
          </a:r>
        </a:p>
      </dsp:txBody>
      <dsp:txXfrm>
        <a:off x="2927905" y="2277698"/>
        <a:ext cx="1263823" cy="966499"/>
      </dsp:txXfrm>
    </dsp:sp>
    <dsp:sp modelId="{91DB6231-F9C3-41F0-BAAB-73148C5F1BCA}">
      <dsp:nvSpPr>
        <dsp:cNvPr id="0" name=""/>
        <dsp:cNvSpPr/>
      </dsp:nvSpPr>
      <dsp:spPr>
        <a:xfrm rot="7805132">
          <a:off x="2846178" y="3252779"/>
          <a:ext cx="211124" cy="461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 rot="10800000">
        <a:off x="2898239" y="3320811"/>
        <a:ext cx="147787" cy="276785"/>
      </dsp:txXfrm>
    </dsp:sp>
    <dsp:sp modelId="{77BFD6A7-BEDB-4815-BB65-CB5A5E8B511E}">
      <dsp:nvSpPr>
        <dsp:cNvPr id="0" name=""/>
        <dsp:cNvSpPr/>
      </dsp:nvSpPr>
      <dsp:spPr>
        <a:xfrm>
          <a:off x="1187321" y="3533427"/>
          <a:ext cx="2160970" cy="1525240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Promoting Community Mining Concept</a:t>
          </a:r>
        </a:p>
      </dsp:txBody>
      <dsp:txXfrm>
        <a:off x="1503788" y="3756793"/>
        <a:ext cx="1528036" cy="1078508"/>
      </dsp:txXfrm>
    </dsp:sp>
    <dsp:sp modelId="{BC15041D-5293-4D7E-A62F-E0BAF30F27B3}">
      <dsp:nvSpPr>
        <dsp:cNvPr id="0" name=""/>
        <dsp:cNvSpPr/>
      </dsp:nvSpPr>
      <dsp:spPr>
        <a:xfrm rot="13370802">
          <a:off x="1332737" y="3309292"/>
          <a:ext cx="239776" cy="461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 rot="10800000">
        <a:off x="1395073" y="3426012"/>
        <a:ext cx="167843" cy="276785"/>
      </dsp:txXfrm>
    </dsp:sp>
    <dsp:sp modelId="{09B62B85-C0D9-438E-980F-9AB2E62BCCD3}">
      <dsp:nvSpPr>
        <dsp:cNvPr id="0" name=""/>
        <dsp:cNvSpPr/>
      </dsp:nvSpPr>
      <dsp:spPr>
        <a:xfrm>
          <a:off x="-186276" y="1952982"/>
          <a:ext cx="1691939" cy="170299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Supporting alternative livelihood enterprises development</a:t>
          </a:r>
        </a:p>
      </dsp:txBody>
      <dsp:txXfrm>
        <a:off x="61503" y="2202380"/>
        <a:ext cx="1196381" cy="1204201"/>
      </dsp:txXfrm>
    </dsp:sp>
    <dsp:sp modelId="{D8F2650E-191D-4E11-93C6-D285BBD567B0}">
      <dsp:nvSpPr>
        <dsp:cNvPr id="0" name=""/>
        <dsp:cNvSpPr/>
      </dsp:nvSpPr>
      <dsp:spPr>
        <a:xfrm rot="18959091">
          <a:off x="1297363" y="1874056"/>
          <a:ext cx="173160" cy="461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304658" y="1984365"/>
        <a:ext cx="121212" cy="276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DBBED-6124-4EB6-B093-0A4484DE10A8}">
      <dsp:nvSpPr>
        <dsp:cNvPr id="0" name=""/>
        <dsp:cNvSpPr/>
      </dsp:nvSpPr>
      <dsp:spPr>
        <a:xfrm>
          <a:off x="0" y="4578255"/>
          <a:ext cx="4410076" cy="6008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Poor remediating processes in mercury polluted areas </a:t>
          </a:r>
        </a:p>
      </dsp:txBody>
      <dsp:txXfrm>
        <a:off x="0" y="4578255"/>
        <a:ext cx="4410076" cy="600893"/>
      </dsp:txXfrm>
    </dsp:sp>
    <dsp:sp modelId="{28B6FAB7-B811-4886-BA41-8EC4E8CDD249}">
      <dsp:nvSpPr>
        <dsp:cNvPr id="0" name=""/>
        <dsp:cNvSpPr/>
      </dsp:nvSpPr>
      <dsp:spPr>
        <a:xfrm rot="10800000">
          <a:off x="0" y="3663094"/>
          <a:ext cx="4410076" cy="924174"/>
        </a:xfrm>
        <a:prstGeom prst="upArrowCallou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Rudimentary technology in gold processing</a:t>
          </a:r>
          <a:r>
            <a:rPr lang="en-US" sz="1500" kern="1200" dirty="0"/>
            <a:t>.</a:t>
          </a:r>
        </a:p>
      </dsp:txBody>
      <dsp:txXfrm rot="10800000">
        <a:off x="0" y="3663094"/>
        <a:ext cx="4410076" cy="600501"/>
      </dsp:txXfrm>
    </dsp:sp>
    <dsp:sp modelId="{DF62DD7F-ED1F-49C6-95EB-ED8417586C92}">
      <dsp:nvSpPr>
        <dsp:cNvPr id="0" name=""/>
        <dsp:cNvSpPr/>
      </dsp:nvSpPr>
      <dsp:spPr>
        <a:xfrm rot="10800000">
          <a:off x="0" y="2747933"/>
          <a:ext cx="4410076" cy="924174"/>
        </a:xfrm>
        <a:prstGeom prst="upArrowCallou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involvement in AGSM mostly illegal.</a:t>
          </a:r>
        </a:p>
      </dsp:txBody>
      <dsp:txXfrm rot="10800000">
        <a:off x="0" y="2747933"/>
        <a:ext cx="4410076" cy="600501"/>
      </dsp:txXfrm>
    </dsp:sp>
    <dsp:sp modelId="{298568FD-AB2A-4357-A079-436247F6B037}">
      <dsp:nvSpPr>
        <dsp:cNvPr id="0" name=""/>
        <dsp:cNvSpPr/>
      </dsp:nvSpPr>
      <dsp:spPr>
        <a:xfrm rot="10800000">
          <a:off x="0" y="1832772"/>
          <a:ext cx="4410076" cy="924174"/>
        </a:xfrm>
        <a:prstGeom prst="upArrowCallou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Urine samples of the Artisanal and Small Scale gold miners showed high mercury residues</a:t>
          </a:r>
          <a:r>
            <a:rPr lang="en-US" sz="1200" kern="1200" dirty="0"/>
            <a:t>.</a:t>
          </a:r>
        </a:p>
      </dsp:txBody>
      <dsp:txXfrm rot="10800000">
        <a:off x="0" y="1832772"/>
        <a:ext cx="4410076" cy="600501"/>
      </dsp:txXfrm>
    </dsp:sp>
    <dsp:sp modelId="{A9B5E19C-4FAF-4418-ACF8-1F836B99EE39}">
      <dsp:nvSpPr>
        <dsp:cNvPr id="0" name=""/>
        <dsp:cNvSpPr/>
      </dsp:nvSpPr>
      <dsp:spPr>
        <a:xfrm rot="10800000">
          <a:off x="0" y="917611"/>
          <a:ext cx="4410076" cy="924174"/>
        </a:xfrm>
        <a:prstGeom prst="upArrowCallou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Increasing levels of mercury in drinking water (0.014mg/L and 004 mg/L). </a:t>
          </a:r>
        </a:p>
      </dsp:txBody>
      <dsp:txXfrm rot="10800000">
        <a:off x="0" y="917611"/>
        <a:ext cx="4410076" cy="600501"/>
      </dsp:txXfrm>
    </dsp:sp>
    <dsp:sp modelId="{71D026B5-E256-48C2-9630-31E41CEFB40B}">
      <dsp:nvSpPr>
        <dsp:cNvPr id="0" name=""/>
        <dsp:cNvSpPr/>
      </dsp:nvSpPr>
      <dsp:spPr>
        <a:xfrm rot="10800000">
          <a:off x="0" y="2451"/>
          <a:ext cx="4410076" cy="924174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PROBLEM IN GHANA</a:t>
          </a:r>
        </a:p>
      </dsp:txBody>
      <dsp:txXfrm rot="10800000">
        <a:off x="0" y="2451"/>
        <a:ext cx="4410076" cy="60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1295-353B-4863-9910-D5DAD506D6CD}">
      <dsp:nvSpPr>
        <dsp:cNvPr id="0" name=""/>
        <dsp:cNvSpPr/>
      </dsp:nvSpPr>
      <dsp:spPr>
        <a:xfrm>
          <a:off x="0" y="501584"/>
          <a:ext cx="8772525" cy="668779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7866BA-D18C-4A41-BF7A-5B2631B590ED}">
      <dsp:nvSpPr>
        <dsp:cNvPr id="0" name=""/>
        <dsp:cNvSpPr/>
      </dsp:nvSpPr>
      <dsp:spPr>
        <a:xfrm>
          <a:off x="0" y="145600"/>
          <a:ext cx="2266806" cy="66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Improving the capacity of AGSM in Sustainable Community Mining</a:t>
          </a:r>
        </a:p>
      </dsp:txBody>
      <dsp:txXfrm>
        <a:off x="0" y="145600"/>
        <a:ext cx="2266806" cy="668779"/>
      </dsp:txXfrm>
    </dsp:sp>
    <dsp:sp modelId="{773A642B-7C99-4963-8737-7B3EC24DE69C}">
      <dsp:nvSpPr>
        <dsp:cNvPr id="0" name=""/>
        <dsp:cNvSpPr/>
      </dsp:nvSpPr>
      <dsp:spPr>
        <a:xfrm>
          <a:off x="1049956" y="752377"/>
          <a:ext cx="167194" cy="1671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CA378-C572-4BB6-AF8D-4EB2DC18A01C}">
      <dsp:nvSpPr>
        <dsp:cNvPr id="0" name=""/>
        <dsp:cNvSpPr/>
      </dsp:nvSpPr>
      <dsp:spPr>
        <a:xfrm>
          <a:off x="2380298" y="1003169"/>
          <a:ext cx="3134676" cy="66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Certification of </a:t>
          </a:r>
          <a:r>
            <a:rPr lang="en-US" sz="1400" b="1" kern="1200" dirty="0"/>
            <a:t>Community Miners</a:t>
          </a:r>
        </a:p>
      </dsp:txBody>
      <dsp:txXfrm>
        <a:off x="2380298" y="1003169"/>
        <a:ext cx="3134676" cy="668779"/>
      </dsp:txXfrm>
    </dsp:sp>
    <dsp:sp modelId="{E7301E72-36B8-4768-A3AF-066E7F485F92}">
      <dsp:nvSpPr>
        <dsp:cNvPr id="0" name=""/>
        <dsp:cNvSpPr/>
      </dsp:nvSpPr>
      <dsp:spPr>
        <a:xfrm>
          <a:off x="3864038" y="752377"/>
          <a:ext cx="167194" cy="1671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F1005-5D83-46AE-AC2A-186FE5B6EB5A}">
      <dsp:nvSpPr>
        <dsp:cNvPr id="0" name=""/>
        <dsp:cNvSpPr/>
      </dsp:nvSpPr>
      <dsp:spPr>
        <a:xfrm>
          <a:off x="5591184" y="174243"/>
          <a:ext cx="2266806" cy="66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Technology transfer to </a:t>
          </a:r>
          <a:r>
            <a:rPr lang="en-US" sz="1800" b="0" kern="1200" dirty="0"/>
            <a:t>reduce  </a:t>
          </a:r>
          <a:r>
            <a:rPr lang="en-US" sz="1600" b="1" kern="1200" dirty="0"/>
            <a:t>mercury in mining.</a:t>
          </a:r>
        </a:p>
      </dsp:txBody>
      <dsp:txXfrm>
        <a:off x="5591184" y="174243"/>
        <a:ext cx="2266806" cy="668779"/>
      </dsp:txXfrm>
    </dsp:sp>
    <dsp:sp modelId="{83F102E9-5E8A-427B-B7FE-EA895D59F61E}">
      <dsp:nvSpPr>
        <dsp:cNvPr id="0" name=""/>
        <dsp:cNvSpPr/>
      </dsp:nvSpPr>
      <dsp:spPr>
        <a:xfrm>
          <a:off x="6678120" y="752377"/>
          <a:ext cx="167194" cy="1671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560A-7EB5-4884-A657-B5CDB25B46D9}">
      <dsp:nvSpPr>
        <dsp:cNvPr id="0" name=""/>
        <dsp:cNvSpPr/>
      </dsp:nvSpPr>
      <dsp:spPr>
        <a:xfrm>
          <a:off x="55349" y="0"/>
          <a:ext cx="2131323" cy="430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Capacity development to manage Mercury and to phase in Mercury-free technologies/devices</a:t>
          </a:r>
          <a:r>
            <a:rPr lang="en-US" sz="1900" kern="1200" dirty="0"/>
            <a:t>. </a:t>
          </a:r>
        </a:p>
      </dsp:txBody>
      <dsp:txXfrm>
        <a:off x="55349" y="1721509"/>
        <a:ext cx="2131323" cy="1721509"/>
      </dsp:txXfrm>
    </dsp:sp>
    <dsp:sp modelId="{B777E980-D108-4F0A-98F5-4447BAB70204}">
      <dsp:nvSpPr>
        <dsp:cNvPr id="0" name=""/>
        <dsp:cNvSpPr/>
      </dsp:nvSpPr>
      <dsp:spPr>
        <a:xfrm>
          <a:off x="450666" y="0"/>
          <a:ext cx="1433156" cy="143315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FEE6D-C7BF-459E-A713-DD252793AC0D}">
      <dsp:nvSpPr>
        <dsp:cNvPr id="0" name=""/>
        <dsp:cNvSpPr/>
      </dsp:nvSpPr>
      <dsp:spPr>
        <a:xfrm>
          <a:off x="2250612" y="0"/>
          <a:ext cx="2131323" cy="430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 collection, transportation and processing of waste for </a:t>
          </a:r>
          <a:r>
            <a:rPr lang="de-DE" sz="1800" kern="1200" dirty="0"/>
            <a:t>bioenergy production using plants grown on mercury contaminated land</a:t>
          </a:r>
          <a:r>
            <a:rPr lang="de-DE" sz="1600" kern="1200" dirty="0"/>
            <a:t>.</a:t>
          </a:r>
          <a:endParaRPr lang="en-US" sz="1600" kern="1200" dirty="0"/>
        </a:p>
      </dsp:txBody>
      <dsp:txXfrm>
        <a:off x="2250612" y="1721509"/>
        <a:ext cx="2131323" cy="1721509"/>
      </dsp:txXfrm>
    </dsp:sp>
    <dsp:sp modelId="{EA68863E-4D69-4297-8F43-E5A8587407F1}">
      <dsp:nvSpPr>
        <dsp:cNvPr id="0" name=""/>
        <dsp:cNvSpPr/>
      </dsp:nvSpPr>
      <dsp:spPr>
        <a:xfrm>
          <a:off x="2716067" y="0"/>
          <a:ext cx="1433156" cy="143315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440331"/>
                <a:satOff val="-38085"/>
                <a:lumOff val="-3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-440331"/>
                <a:satOff val="-38085"/>
                <a:lumOff val="-3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-440331"/>
                <a:satOff val="-38085"/>
                <a:lumOff val="-3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F0698C-E410-497F-BC71-7E2A70F79776}">
      <dsp:nvSpPr>
        <dsp:cNvPr id="0" name=""/>
        <dsp:cNvSpPr/>
      </dsp:nvSpPr>
      <dsp:spPr>
        <a:xfrm>
          <a:off x="4349539" y="0"/>
          <a:ext cx="1776905" cy="430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Phytoremediation </a:t>
          </a:r>
          <a:r>
            <a:rPr lang="en-US" sz="2000" kern="1200" dirty="0"/>
            <a:t>storage of mercury containing waste. </a:t>
          </a:r>
        </a:p>
      </dsp:txBody>
      <dsp:txXfrm>
        <a:off x="4349539" y="1721509"/>
        <a:ext cx="1776905" cy="1721509"/>
      </dsp:txXfrm>
    </dsp:sp>
    <dsp:sp modelId="{5373229B-8332-47D2-8245-6C0D9B00EE07}">
      <dsp:nvSpPr>
        <dsp:cNvPr id="0" name=""/>
        <dsp:cNvSpPr/>
      </dsp:nvSpPr>
      <dsp:spPr>
        <a:xfrm>
          <a:off x="4663137" y="0"/>
          <a:ext cx="1433156" cy="143315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880662"/>
                <a:satOff val="-76170"/>
                <a:lumOff val="-7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-880662"/>
                <a:satOff val="-76170"/>
                <a:lumOff val="-7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-880662"/>
                <a:satOff val="-76170"/>
                <a:lumOff val="-7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74990B-151A-466E-8BEE-005221081B47}">
      <dsp:nvSpPr>
        <dsp:cNvPr id="0" name=""/>
        <dsp:cNvSpPr/>
      </dsp:nvSpPr>
      <dsp:spPr>
        <a:xfrm>
          <a:off x="341132" y="3658207"/>
          <a:ext cx="5678891" cy="64556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256E7-848F-4DEF-8A49-E0A491FCFAB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A3807-D5DA-43BC-A044-DF49122B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Support the adoption of mercury-free technologies/devices.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Support capacity development to manage Mercury and to phase in Mercury-free technologies/devices.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safe collection, transportation and processing of waste for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bioenergy production using plants grown on mercury contaminated land with by-products and outputs which can be used as organic fertilizer.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rPr>
              <a:t>Sowing and harvesting plants that accumulate pollutants can remediate contaminated sites over time – a process called phytoremediation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 of mercury containing waste.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5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9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0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8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.em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microsoft.com/office/2007/relationships/diagramDrawing" Target="../diagrams/drawing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3.jpeg"/><Relationship Id="rId15" Type="http://schemas.openxmlformats.org/officeDocument/2006/relationships/image" Target="../media/image3.emf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2.jpeg"/><Relationship Id="rId9" Type="http://schemas.openxmlformats.org/officeDocument/2006/relationships/diagramLayout" Target="../diagrams/layout5.xml"/><Relationship Id="rId1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6.xml"/><Relationship Id="rId9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emf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7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31752" y="0"/>
            <a:ext cx="760248" cy="1391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34" y="66820"/>
            <a:ext cx="115058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0" y="-145096"/>
            <a:ext cx="1956269" cy="9848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C1D4BE-CDFD-4F9D-9E3B-5B76FE90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125" y="3877986"/>
            <a:ext cx="10297749" cy="174029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COMMUNITY MINING FOR LOCAL PEOPLE  IN GHANA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FRANCIS OTI BOATEN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(INDIGENOUS/COMMUNITY MINER)</a:t>
            </a:r>
            <a:br>
              <a:rPr lang="en-GB" sz="3600" dirty="0">
                <a:solidFill>
                  <a:schemeClr val="bg1"/>
                </a:solidFill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UN Permanent Forum on Indigenous Issues </a:t>
            </a:r>
            <a:br>
              <a:rPr lang="en-GB" sz="3600" dirty="0">
                <a:solidFill>
                  <a:schemeClr val="bg1"/>
                </a:solidFill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Thurs 29 April 2021</a:t>
            </a:r>
          </a:p>
        </p:txBody>
      </p:sp>
    </p:spTree>
    <p:extLst>
      <p:ext uri="{BB962C8B-B14F-4D97-AF65-F5344CB8AC3E}">
        <p14:creationId xmlns:p14="http://schemas.microsoft.com/office/powerpoint/2010/main" val="8416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19" y="330465"/>
            <a:ext cx="8673577" cy="5932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SGP ASGM portfolio: emerging lessons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60" y="2752794"/>
            <a:ext cx="27432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12" y="1447499"/>
            <a:ext cx="2724148" cy="2043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60" y="1348846"/>
            <a:ext cx="2574113" cy="20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0563" y="1649902"/>
            <a:ext cx="1994655" cy="1489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18420" r="12373" b="3828"/>
          <a:stretch/>
        </p:blipFill>
        <p:spPr>
          <a:xfrm rot="5400000">
            <a:off x="4393830" y="4970599"/>
            <a:ext cx="1834082" cy="150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68" y="4703096"/>
            <a:ext cx="2590800" cy="1935104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3745"/>
              </p:ext>
            </p:extLst>
          </p:nvPr>
        </p:nvGraphicFramePr>
        <p:xfrm>
          <a:off x="1499836" y="3482633"/>
          <a:ext cx="8772525" cy="167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362411" y="154120"/>
            <a:ext cx="760248" cy="139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61" y="61555"/>
            <a:ext cx="1150585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177915" y="5579728"/>
            <a:ext cx="1618445" cy="9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7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45" y="400672"/>
            <a:ext cx="9272270" cy="7990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Way forward and conclusion: training of small-scale miners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223669"/>
              </p:ext>
            </p:extLst>
          </p:nvPr>
        </p:nvGraphicFramePr>
        <p:xfrm>
          <a:off x="128469" y="1697978"/>
          <a:ext cx="6278130" cy="430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31752" y="104631"/>
            <a:ext cx="760248" cy="1391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70" y="0"/>
            <a:ext cx="115058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740981" y="5799528"/>
            <a:ext cx="1451020" cy="984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2163" y="1746093"/>
            <a:ext cx="5059892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prstClr val="black"/>
                </a:solidFill>
              </a:rPr>
              <a:t>To safeguard the environment and to eliminate illegal mining, the President of Ghana has promoted community mining as the best solution to the “</a:t>
            </a:r>
            <a:r>
              <a:rPr lang="en-GB" sz="2000" i="1" dirty="0" err="1">
                <a:solidFill>
                  <a:prstClr val="black"/>
                </a:solidFill>
              </a:rPr>
              <a:t>galamsey</a:t>
            </a:r>
            <a:r>
              <a:rPr lang="en-GB" sz="2000" dirty="0">
                <a:solidFill>
                  <a:prstClr val="black"/>
                </a:solidFill>
              </a:rPr>
              <a:t>” menace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Small-scale miners have been trained 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Mineral concessions have been mapped in small blocks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GB" sz="2000" b="1" i="1" dirty="0">
              <a:solidFill>
                <a:prstClr val="black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prstClr val="black"/>
                </a:solidFill>
              </a:rPr>
              <a:t>Illegal mining has its social vices, but community mining has been controlled by new regulations which are expected to eliminate the use of mercury from the mining sector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06E48551-3C17-4E9C-8A60-0AA27923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6" y="923192"/>
            <a:ext cx="6057776" cy="5698741"/>
          </a:xfrm>
          <a:prstGeom prst="rect">
            <a:avLst/>
          </a:prstGeom>
        </p:spPr>
      </p:pic>
      <p:pic>
        <p:nvPicPr>
          <p:cNvPr id="1026" name="Picture 2" descr="Ghana Ethnic Groups Map">
            <a:extLst>
              <a:ext uri="{FF2B5EF4-FFF2-40B4-BE49-F238E27FC236}">
                <a16:creationId xmlns:a16="http://schemas.microsoft.com/office/drawing/2014/main" id="{09964032-B531-4922-AC4F-FD1FCFA8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4" y="923191"/>
            <a:ext cx="3799161" cy="56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D84CE16-106E-4847-B6ED-32A4ADAE8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6" y="158840"/>
            <a:ext cx="10297749" cy="61488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NATIONAL MAP OF ETHNIC GROUPS OF GHANA</a:t>
            </a:r>
          </a:p>
        </p:txBody>
      </p:sp>
    </p:spTree>
    <p:extLst>
      <p:ext uri="{BB962C8B-B14F-4D97-AF65-F5344CB8AC3E}">
        <p14:creationId xmlns:p14="http://schemas.microsoft.com/office/powerpoint/2010/main" val="93595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035" y="1263093"/>
            <a:ext cx="5918934" cy="509902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illegal mining menace started with artisanal mining (panning or dig and wash) with the use of rudimentary implements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Illegal mining popularly known as “</a:t>
            </a:r>
            <a:r>
              <a:rPr lang="en-US" i="1" dirty="0" err="1"/>
              <a:t>galamsey</a:t>
            </a:r>
            <a:r>
              <a:rPr lang="en-US" dirty="0"/>
              <a:t>” (in Ghana) is mining activity that is undertaken without state permission: land rights, mining licenses, exploration or mineral permits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Minerals and Mining Act (2006) of Ghana infers that an illegal miner is anyone who engages in any form of mining without the required mineral 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minerals right ensures that the regulatory authorities regulate and supervises their activities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Those who engage is this illegal mining are known as “</a:t>
            </a:r>
            <a:r>
              <a:rPr lang="en-US" i="1" dirty="0" err="1"/>
              <a:t>galamseyers</a:t>
            </a:r>
            <a:r>
              <a:rPr lang="en-US" i="1" dirty="0"/>
              <a:t>”</a:t>
            </a:r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2D35D-9162-4861-B64D-CF080252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1" y="1573205"/>
            <a:ext cx="2729552" cy="2702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A1D6F-42B3-4D7A-A1A6-36748669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29" y="2451553"/>
            <a:ext cx="2361062" cy="2722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E0E44-F66E-48FC-836D-3AC5EF10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572" y="3812608"/>
            <a:ext cx="2156344" cy="2733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31752" y="0"/>
            <a:ext cx="760248" cy="1391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34" y="66820"/>
            <a:ext cx="115058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0" y="-145096"/>
            <a:ext cx="1956269" cy="9848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C7C5F2-1B17-448F-9B34-72B8BA7ED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003" y="289457"/>
            <a:ext cx="10297749" cy="61488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ARTISANAL MINING IN GHANA</a:t>
            </a:r>
          </a:p>
        </p:txBody>
      </p:sp>
    </p:spTree>
    <p:extLst>
      <p:ext uri="{BB962C8B-B14F-4D97-AF65-F5344CB8AC3E}">
        <p14:creationId xmlns:p14="http://schemas.microsoft.com/office/powerpoint/2010/main" val="379543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EAD85DE-9C05-4B2B-84BF-C66D72C14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nip Diagonal Corner Rectangle 20">
            <a:extLst>
              <a:ext uri="{FF2B5EF4-FFF2-40B4-BE49-F238E27FC236}">
                <a16:creationId xmlns:a16="http://schemas.microsoft.com/office/drawing/2014/main" id="{B15B2E58-444D-4B84-9917-D023B35F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96001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D7121-4A65-44E3-9C9B-B3AC69288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0" r="12240"/>
          <a:stretch/>
        </p:blipFill>
        <p:spPr>
          <a:xfrm>
            <a:off x="-1" y="10"/>
            <a:ext cx="3749040" cy="262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87AD8-8516-42E3-84B5-1B198B74A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5" r="28664" b="-1"/>
          <a:stretch/>
        </p:blipFill>
        <p:spPr>
          <a:xfrm>
            <a:off x="3749040" y="1"/>
            <a:ext cx="2343786" cy="262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DFFF4-5B1A-4BB9-A938-20061D05B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6" r="14393" b="-2"/>
          <a:stretch/>
        </p:blipFill>
        <p:spPr>
          <a:xfrm>
            <a:off x="20" y="2624497"/>
            <a:ext cx="6105507" cy="423367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5709472-E61C-43DF-837A-0FC561C6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040380" y="-415713"/>
            <a:ext cx="0" cy="608076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D041D3D-415B-4C6D-9D65-D6C12EA79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49039" y="0"/>
            <a:ext cx="0" cy="260604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F056D0-03AD-49EF-BB61-41E0B2DF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8011" y="0"/>
            <a:ext cx="0" cy="6858000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4942-36AF-4981-9556-5DA76903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718" y="520159"/>
            <a:ext cx="5402288" cy="5529815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In recent times, however, it involves the use of sophisticated equipment such as excavators, pumping machines, bulldozers, pay loaders and dredgers among others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DRIVERS OF ILLEGAL MINING IN GHANA</a:t>
            </a:r>
          </a:p>
          <a:p>
            <a:pPr marL="457200" indent="-457200">
              <a:buAutoNum type="arabicPeriod"/>
            </a:pPr>
            <a:r>
              <a:rPr lang="en-GB" sz="2200" dirty="0"/>
              <a:t>Unemployment</a:t>
            </a:r>
          </a:p>
          <a:p>
            <a:pPr marL="457200" indent="-457200">
              <a:buAutoNum type="arabicPeriod"/>
            </a:pPr>
            <a:r>
              <a:rPr lang="en-GB" sz="2200" dirty="0"/>
              <a:t>Barriers to formal small-scale mining through high-risk amounts required for exploration when concession acquired</a:t>
            </a:r>
          </a:p>
          <a:p>
            <a:pPr marL="457200" indent="-457200">
              <a:buAutoNum type="arabicPeriod"/>
            </a:pPr>
            <a:r>
              <a:rPr lang="en-GB" sz="2200" dirty="0"/>
              <a:t>Penchant to engage in high income return endeavours without responsibility to health and safety of the environment</a:t>
            </a:r>
          </a:p>
          <a:p>
            <a:pPr marL="457200" indent="-457200">
              <a:buAutoNum type="arabicPeriod"/>
            </a:pPr>
            <a:r>
              <a:rPr lang="en-GB" sz="2200" dirty="0"/>
              <a:t>Weak enforcement of mining laws and regulations even as it broke out on large scale mining concessions </a:t>
            </a:r>
          </a:p>
          <a:p>
            <a:pPr marL="457200" indent="-457200">
              <a:buAutoNum type="arabicPeriod"/>
            </a:pPr>
            <a:endParaRPr lang="en-GB" dirty="0"/>
          </a:p>
          <a:p>
            <a:endParaRPr lang="en-GB" b="1" dirty="0"/>
          </a:p>
          <a:p>
            <a:endParaRPr lang="en-GB" sz="1600" dirty="0"/>
          </a:p>
          <a:p>
            <a:endParaRPr lang="en-US" sz="1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9B24B9-70AD-4C2E-9912-8677DE88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7975A34-61F9-47DE-98C5-CDA98C4C8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4C8094-410D-4A68-AF62-096E00A2A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41DAD3-3621-4898-AE3E-3C5C103D0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CA47D88-EA73-4B1B-AD9C-4B7CC18E1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37BD57C-4719-4A22-B185-2040F4EF4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200030" y="5691415"/>
            <a:ext cx="1956269" cy="9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0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707" y="183759"/>
            <a:ext cx="8710246" cy="65403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CONSEQUENCES OF ILLEGAL MINING IN GHANA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12" y="1243669"/>
            <a:ext cx="4083701" cy="492611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Pollution of water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Harmful chemicals such as mercury is used in this process causing damage to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 labour- children are mostly used at illegal mining sites for cheap labour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Proliferation weapons and arms for protecting illegal miners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Violence due to ownership of illegal mining sites particularly when encroached on small or large-scale concession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Land Degradation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9F9F6-B05C-4072-9520-A045A29F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218" y="1237296"/>
            <a:ext cx="5131733" cy="2713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31752" y="-7513"/>
            <a:ext cx="760248" cy="1391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84" y="84464"/>
            <a:ext cx="1150585" cy="13716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5618" r="5618"/>
          <a:stretch>
            <a:fillRect/>
          </a:stretch>
        </p:blipFill>
        <p:spPr>
          <a:xfrm>
            <a:off x="4717218" y="4108139"/>
            <a:ext cx="3283755" cy="2402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B7F7AD-A408-48F9-8439-E030082AD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360" y="4108139"/>
            <a:ext cx="3323731" cy="23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56" y="385058"/>
            <a:ext cx="4459344" cy="63066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Operation Vanguard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1" r="26091"/>
          <a:stretch>
            <a:fillRect/>
          </a:stretch>
        </p:blipFill>
        <p:spPr>
          <a:xfrm>
            <a:off x="1" y="20192"/>
            <a:ext cx="4295606" cy="3364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903" y="1457414"/>
            <a:ext cx="6403244" cy="659601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IMCIM is a multi-sectoral approach to the fight against illegal mining, and led to the formation and operationalization of ‘Operation Vanguard’ with the Security Services of Ghana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Operation Vanguard was deployed to the main mining regions in Ghana, namely the Ashanti, Western, Central and Eastern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Vanguard monitored and arrested illegal miners, confiscated their equipment and restored sanity to the mining sector in Ghana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20 Sept 2020: 14 Ghanaians and 20 Chinese were arrested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24202" y="4830"/>
            <a:ext cx="760248" cy="1391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15" y="24353"/>
            <a:ext cx="115058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105272" y="5873165"/>
            <a:ext cx="1956269" cy="984835"/>
          </a:xfrm>
          <a:prstGeom prst="rect">
            <a:avLst/>
          </a:prstGeom>
        </p:spPr>
      </p:pic>
      <p:pic>
        <p:nvPicPr>
          <p:cNvPr id="9" name="Picture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3689"/>
          <a:stretch>
            <a:fillRect/>
          </a:stretch>
        </p:blipFill>
        <p:spPr>
          <a:xfrm>
            <a:off x="0" y="3370890"/>
            <a:ext cx="4255477" cy="34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46" y="318558"/>
            <a:ext cx="4809387" cy="15070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GEF Small Grants </a:t>
            </a:r>
            <a:r>
              <a:rPr lang="en-US" sz="3200" b="1" dirty="0" err="1">
                <a:solidFill>
                  <a:schemeClr val="bg1"/>
                </a:solidFill>
              </a:rPr>
              <a:t>Progamme</a:t>
            </a:r>
            <a:r>
              <a:rPr lang="en-US" sz="3200" b="1" dirty="0">
                <a:solidFill>
                  <a:schemeClr val="bg1"/>
                </a:solidFill>
              </a:rPr>
              <a:t> in Ghana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920257"/>
              </p:ext>
            </p:extLst>
          </p:nvPr>
        </p:nvGraphicFramePr>
        <p:xfrm>
          <a:off x="5" y="1669142"/>
          <a:ext cx="5820224" cy="518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431752" y="94242"/>
            <a:ext cx="760248" cy="139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13" y="94242"/>
            <a:ext cx="115058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9670029" y="5605929"/>
            <a:ext cx="1956269" cy="984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6446" y="556220"/>
            <a:ext cx="4744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GEF SGP programme components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4927"/>
              </p:ext>
            </p:extLst>
          </p:nvPr>
        </p:nvGraphicFramePr>
        <p:xfrm>
          <a:off x="6241142" y="1825625"/>
          <a:ext cx="5190609" cy="417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9777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00" y="278907"/>
            <a:ext cx="7891992" cy="7747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SGP STRATEGIC INITIATIVE ON LOCAL TO GLOBAL COALITIONS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06278"/>
              </p:ext>
            </p:extLst>
          </p:nvPr>
        </p:nvGraphicFramePr>
        <p:xfrm>
          <a:off x="6646985" y="1249454"/>
          <a:ext cx="42672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685924" y="1524000"/>
          <a:ext cx="4410076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001101" y="132877"/>
            <a:ext cx="760248" cy="1391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16" y="122147"/>
            <a:ext cx="115058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022967" y="5873165"/>
            <a:ext cx="1956269" cy="9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77" y="267653"/>
            <a:ext cx="6125493" cy="118595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SGP projects initiated to promote Zero Mercury &amp; community mining in ASGM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9263" y="1573650"/>
            <a:ext cx="5867400" cy="4481511"/>
            <a:chOff x="152400" y="1622150"/>
            <a:chExt cx="8459295" cy="4933585"/>
          </a:xfrm>
        </p:grpSpPr>
        <p:sp>
          <p:nvSpPr>
            <p:cNvPr id="5" name="Oval 4"/>
            <p:cNvSpPr/>
            <p:nvPr/>
          </p:nvSpPr>
          <p:spPr>
            <a:xfrm>
              <a:off x="3814269" y="3066480"/>
              <a:ext cx="1516057" cy="151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3025445" y="1622150"/>
              <a:ext cx="3093705" cy="1451437"/>
            </a:xfrm>
            <a:custGeom>
              <a:avLst/>
              <a:gdLst>
                <a:gd name="connsiteX0" fmla="*/ 0 w 3093705"/>
                <a:gd name="connsiteY0" fmla="*/ 0 h 1451437"/>
                <a:gd name="connsiteX1" fmla="*/ 3093705 w 3093705"/>
                <a:gd name="connsiteY1" fmla="*/ 0 h 1451437"/>
                <a:gd name="connsiteX2" fmla="*/ 3093705 w 3093705"/>
                <a:gd name="connsiteY2" fmla="*/ 1451437 h 1451437"/>
                <a:gd name="connsiteX3" fmla="*/ 0 w 3093705"/>
                <a:gd name="connsiteY3" fmla="*/ 1451437 h 1451437"/>
                <a:gd name="connsiteX4" fmla="*/ 0 w 3093705"/>
                <a:gd name="connsiteY4" fmla="*/ 0 h 145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05" h="1451437">
                  <a:moveTo>
                    <a:pt x="0" y="0"/>
                  </a:moveTo>
                  <a:lnTo>
                    <a:pt x="3093705" y="0"/>
                  </a:lnTo>
                  <a:lnTo>
                    <a:pt x="3093705" y="1451437"/>
                  </a:lnTo>
                  <a:lnTo>
                    <a:pt x="0" y="145143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Sustainable Community Mining &amp; zero mercury in AGSM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58980" y="3505885"/>
              <a:ext cx="1317708" cy="12906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6506"/>
                <a:satOff val="-4479"/>
                <a:lumOff val="-1144"/>
                <a:alphaOff val="0"/>
              </a:schemeClr>
            </a:fillRef>
            <a:effectRef idx="0">
              <a:schemeClr val="accent2">
                <a:alpha val="50000"/>
                <a:hueOff val="6506"/>
                <a:satOff val="-4479"/>
                <a:lumOff val="-114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992547" y="4648197"/>
              <a:ext cx="2619147" cy="1273735"/>
            </a:xfrm>
            <a:custGeom>
              <a:avLst/>
              <a:gdLst>
                <a:gd name="connsiteX0" fmla="*/ 0 w 3045362"/>
                <a:gd name="connsiteY0" fmla="*/ 0 h 1273735"/>
                <a:gd name="connsiteX1" fmla="*/ 3045362 w 3045362"/>
                <a:gd name="connsiteY1" fmla="*/ 0 h 1273735"/>
                <a:gd name="connsiteX2" fmla="*/ 3045362 w 3045362"/>
                <a:gd name="connsiteY2" fmla="*/ 1273735 h 1273735"/>
                <a:gd name="connsiteX3" fmla="*/ 0 w 3045362"/>
                <a:gd name="connsiteY3" fmla="*/ 1273735 h 1273735"/>
                <a:gd name="connsiteX4" fmla="*/ 0 w 3045362"/>
                <a:gd name="connsiteY4" fmla="*/ 0 h 12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362" h="1273735">
                  <a:moveTo>
                    <a:pt x="0" y="0"/>
                  </a:moveTo>
                  <a:lnTo>
                    <a:pt x="3045362" y="0"/>
                  </a:lnTo>
                  <a:lnTo>
                    <a:pt x="3045362" y="1273735"/>
                  </a:lnTo>
                  <a:lnTo>
                    <a:pt x="0" y="12737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dirty="0"/>
                <a:t>Remediation of polluted lands</a:t>
              </a:r>
              <a:endParaRPr lang="en-US" sz="20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68262" y="3761386"/>
              <a:ext cx="1516057" cy="151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3013"/>
                <a:satOff val="-8959"/>
                <a:lumOff val="-2288"/>
                <a:alphaOff val="0"/>
              </a:schemeClr>
            </a:fillRef>
            <a:effectRef idx="0">
              <a:schemeClr val="accent2">
                <a:alpha val="50000"/>
                <a:hueOff val="13013"/>
                <a:satOff val="-8959"/>
                <a:lumOff val="-22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28586" y="2958406"/>
              <a:ext cx="2883109" cy="1373219"/>
            </a:xfrm>
            <a:custGeom>
              <a:avLst/>
              <a:gdLst>
                <a:gd name="connsiteX0" fmla="*/ 0 w 2883109"/>
                <a:gd name="connsiteY0" fmla="*/ 0 h 1373219"/>
                <a:gd name="connsiteX1" fmla="*/ 2883109 w 2883109"/>
                <a:gd name="connsiteY1" fmla="*/ 0 h 1373219"/>
                <a:gd name="connsiteX2" fmla="*/ 2883109 w 2883109"/>
                <a:gd name="connsiteY2" fmla="*/ 1373219 h 1373219"/>
                <a:gd name="connsiteX3" fmla="*/ 0 w 2883109"/>
                <a:gd name="connsiteY3" fmla="*/ 1373219 h 1373219"/>
                <a:gd name="connsiteX4" fmla="*/ 0 w 2883109"/>
                <a:gd name="connsiteY4" fmla="*/ 0 h 13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109" h="1373219">
                  <a:moveTo>
                    <a:pt x="0" y="0"/>
                  </a:moveTo>
                  <a:lnTo>
                    <a:pt x="2883109" y="0"/>
                  </a:lnTo>
                  <a:lnTo>
                    <a:pt x="2883109" y="1373219"/>
                  </a:lnTo>
                  <a:lnTo>
                    <a:pt x="0" y="13732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Train miners in alternative zero mercury gold processing technologies.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60631" y="4147187"/>
              <a:ext cx="1412561" cy="12841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9519"/>
                <a:satOff val="-13438"/>
                <a:lumOff val="-3431"/>
                <a:alphaOff val="0"/>
              </a:schemeClr>
            </a:fillRef>
            <a:effectRef idx="0">
              <a:schemeClr val="accent2">
                <a:alpha val="50000"/>
                <a:hueOff val="19519"/>
                <a:satOff val="-13438"/>
                <a:lumOff val="-343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34550" y="4343403"/>
              <a:ext cx="2830707" cy="1034792"/>
            </a:xfrm>
            <a:custGeom>
              <a:avLst/>
              <a:gdLst>
                <a:gd name="connsiteX0" fmla="*/ 0 w 2383159"/>
                <a:gd name="connsiteY0" fmla="*/ 0 h 999363"/>
                <a:gd name="connsiteX1" fmla="*/ 2383159 w 2383159"/>
                <a:gd name="connsiteY1" fmla="*/ 0 h 999363"/>
                <a:gd name="connsiteX2" fmla="*/ 2383159 w 2383159"/>
                <a:gd name="connsiteY2" fmla="*/ 999363 h 999363"/>
                <a:gd name="connsiteX3" fmla="*/ 0 w 2383159"/>
                <a:gd name="connsiteY3" fmla="*/ 999363 h 999363"/>
                <a:gd name="connsiteX4" fmla="*/ 0 w 2383159"/>
                <a:gd name="connsiteY4" fmla="*/ 0 h 99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159" h="999363">
                  <a:moveTo>
                    <a:pt x="0" y="0"/>
                  </a:moveTo>
                  <a:lnTo>
                    <a:pt x="2383159" y="0"/>
                  </a:lnTo>
                  <a:lnTo>
                    <a:pt x="2383159" y="999363"/>
                  </a:lnTo>
                  <a:lnTo>
                    <a:pt x="0" y="99936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Establishing information exchange links with stakeholders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593957" y="4088702"/>
              <a:ext cx="1516057" cy="151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6025"/>
                <a:satOff val="-17917"/>
                <a:lumOff val="-4575"/>
                <a:alphaOff val="0"/>
              </a:schemeClr>
            </a:fillRef>
            <a:effectRef idx="0">
              <a:schemeClr val="accent2">
                <a:alpha val="50000"/>
                <a:hueOff val="26025"/>
                <a:satOff val="-17917"/>
                <a:lumOff val="-457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460909" y="5531886"/>
              <a:ext cx="2780063" cy="999363"/>
            </a:xfrm>
            <a:custGeom>
              <a:avLst/>
              <a:gdLst>
                <a:gd name="connsiteX0" fmla="*/ 0 w 2780063"/>
                <a:gd name="connsiteY0" fmla="*/ 0 h 999363"/>
                <a:gd name="connsiteX1" fmla="*/ 2780063 w 2780063"/>
                <a:gd name="connsiteY1" fmla="*/ 0 h 999363"/>
                <a:gd name="connsiteX2" fmla="*/ 2780063 w 2780063"/>
                <a:gd name="connsiteY2" fmla="*/ 999363 h 999363"/>
                <a:gd name="connsiteX3" fmla="*/ 0 w 2780063"/>
                <a:gd name="connsiteY3" fmla="*/ 999363 h 999363"/>
                <a:gd name="connsiteX4" fmla="*/ 0 w 2780063"/>
                <a:gd name="connsiteY4" fmla="*/ 0 h 99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063" h="999363">
                  <a:moveTo>
                    <a:pt x="0" y="0"/>
                  </a:moveTo>
                  <a:lnTo>
                    <a:pt x="2780063" y="0"/>
                  </a:lnTo>
                  <a:lnTo>
                    <a:pt x="2780063" y="999363"/>
                  </a:lnTo>
                  <a:lnTo>
                    <a:pt x="0" y="99936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260277" y="3761386"/>
              <a:ext cx="1516057" cy="15162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2532"/>
                <a:satOff val="-22397"/>
                <a:lumOff val="-5719"/>
                <a:alphaOff val="0"/>
              </a:schemeClr>
            </a:fillRef>
            <a:effectRef idx="0">
              <a:schemeClr val="accent2">
                <a:alpha val="50000"/>
                <a:hueOff val="32532"/>
                <a:satOff val="-22397"/>
                <a:lumOff val="-5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52400" y="2666995"/>
              <a:ext cx="3078093" cy="1295405"/>
            </a:xfrm>
            <a:custGeom>
              <a:avLst/>
              <a:gdLst>
                <a:gd name="connsiteX0" fmla="*/ 0 w 2649284"/>
                <a:gd name="connsiteY0" fmla="*/ 0 h 1388184"/>
                <a:gd name="connsiteX1" fmla="*/ 2649284 w 2649284"/>
                <a:gd name="connsiteY1" fmla="*/ 0 h 1388184"/>
                <a:gd name="connsiteX2" fmla="*/ 2649284 w 2649284"/>
                <a:gd name="connsiteY2" fmla="*/ 1388184 h 1388184"/>
                <a:gd name="connsiteX3" fmla="*/ 0 w 2649284"/>
                <a:gd name="connsiteY3" fmla="*/ 1388184 h 1388184"/>
                <a:gd name="connsiteX4" fmla="*/ 0 w 2649284"/>
                <a:gd name="connsiteY4" fmla="*/ 0 h 138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284" h="1388184">
                  <a:moveTo>
                    <a:pt x="0" y="0"/>
                  </a:moveTo>
                  <a:lnTo>
                    <a:pt x="2649284" y="0"/>
                  </a:lnTo>
                  <a:lnTo>
                    <a:pt x="2649284" y="1388184"/>
                  </a:lnTo>
                  <a:lnTo>
                    <a:pt x="0" y="1388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Alternative livelihoods to communities affected in mining.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369561" y="3280297"/>
              <a:ext cx="1406774" cy="13837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39038"/>
                <a:satOff val="-26876"/>
                <a:lumOff val="-6863"/>
                <a:alphaOff val="0"/>
              </a:schemeClr>
            </a:fillRef>
            <a:effectRef idx="0">
              <a:schemeClr val="accent2">
                <a:alpha val="50000"/>
                <a:hueOff val="39038"/>
                <a:satOff val="-26876"/>
                <a:lumOff val="-686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530912" y="5533131"/>
              <a:ext cx="3318771" cy="1022604"/>
            </a:xfrm>
            <a:custGeom>
              <a:avLst/>
              <a:gdLst>
                <a:gd name="connsiteX0" fmla="*/ 0 w 3318771"/>
                <a:gd name="connsiteY0" fmla="*/ 0 h 1022604"/>
                <a:gd name="connsiteX1" fmla="*/ 3318771 w 3318771"/>
                <a:gd name="connsiteY1" fmla="*/ 0 h 1022604"/>
                <a:gd name="connsiteX2" fmla="*/ 3318771 w 3318771"/>
                <a:gd name="connsiteY2" fmla="*/ 1022604 h 1022604"/>
                <a:gd name="connsiteX3" fmla="*/ 0 w 3318771"/>
                <a:gd name="connsiteY3" fmla="*/ 1022604 h 1022604"/>
                <a:gd name="connsiteX4" fmla="*/ 0 w 3318771"/>
                <a:gd name="connsiteY4" fmla="*/ 0 h 102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8771" h="1022604">
                  <a:moveTo>
                    <a:pt x="0" y="0"/>
                  </a:moveTo>
                  <a:lnTo>
                    <a:pt x="3318771" y="0"/>
                  </a:lnTo>
                  <a:lnTo>
                    <a:pt x="3318771" y="1022604"/>
                  </a:lnTo>
                  <a:lnTo>
                    <a:pt x="0" y="10226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Re-vegetating degraded mining sites</a:t>
              </a:r>
            </a:p>
          </p:txBody>
        </p:sp>
      </p:grpSp>
      <p:pic>
        <p:nvPicPr>
          <p:cNvPr id="19" name="Picture 18"/>
          <p:cNvPicPr/>
          <p:nvPr/>
        </p:nvPicPr>
        <p:blipFill rotWithShape="1">
          <a:blip r:embed="rId3"/>
          <a:srcRect l="10256" t="10826" r="9936" b="8580"/>
          <a:stretch/>
        </p:blipFill>
        <p:spPr bwMode="auto">
          <a:xfrm>
            <a:off x="7855716" y="2686110"/>
            <a:ext cx="2936484" cy="188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78" y="4778995"/>
            <a:ext cx="2766220" cy="1811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57" y="267653"/>
            <a:ext cx="2978541" cy="2148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11292099" y="297866"/>
            <a:ext cx="760248" cy="13911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5033"/>
          <a:stretch/>
        </p:blipFill>
        <p:spPr>
          <a:xfrm>
            <a:off x="10235731" y="5799528"/>
            <a:ext cx="1956269" cy="984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99" y="202050"/>
            <a:ext cx="11505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65A7940E38E44934FC87CCE9CF1DD" ma:contentTypeVersion="13" ma:contentTypeDescription="Create a new document." ma:contentTypeScope="" ma:versionID="1645eb6b729f84ee064007d68115b934">
  <xsd:schema xmlns:xsd="http://www.w3.org/2001/XMLSchema" xmlns:xs="http://www.w3.org/2001/XMLSchema" xmlns:p="http://schemas.microsoft.com/office/2006/metadata/properties" xmlns:ns2="afffc41f-2ff4-426b-9570-769e87ff518f" xmlns:ns3="4d7ab6b2-9a3b-4747-9b34-dee4fd5486e8" targetNamespace="http://schemas.microsoft.com/office/2006/metadata/properties" ma:root="true" ma:fieldsID="e7e15f546cd2e4fd6d56b9d707cfacce" ns2:_="" ns3:_="">
    <xsd:import namespace="afffc41f-2ff4-426b-9570-769e87ff518f"/>
    <xsd:import namespace="4d7ab6b2-9a3b-4747-9b34-dee4fd5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fc41f-2ff4-426b-9570-769e87ff5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ab6b2-9a3b-4747-9b34-dee4fd5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F2C4A4-9B16-45C3-9B6A-C7BE1F54041B}"/>
</file>

<file path=customXml/itemProps2.xml><?xml version="1.0" encoding="utf-8"?>
<ds:datastoreItem xmlns:ds="http://schemas.openxmlformats.org/officeDocument/2006/customXml" ds:itemID="{0AC61DA3-DD6F-4F6D-BDD5-0CF7E50787B3}"/>
</file>

<file path=customXml/itemProps3.xml><?xml version="1.0" encoding="utf-8"?>
<ds:datastoreItem xmlns:ds="http://schemas.openxmlformats.org/officeDocument/2006/customXml" ds:itemID="{990E6AC4-B90E-4A25-A269-0261E7502F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818</Words>
  <Application>Microsoft Office PowerPoint</Application>
  <PresentationFormat>Widescreen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COMMUNITY MINING FOR LOCAL PEOPLE  IN GHANA  FRANCIS OTI BOATEN (INDIGENOUS/COMMUNITY MINER)  UN Permanent Forum on Indigenous Issues   Thurs 29 April 2021</vt:lpstr>
      <vt:lpstr>NATIONAL MAP OF ETHNIC GROUPS OF GHANA</vt:lpstr>
      <vt:lpstr>ARTISANAL MINING IN GHANA</vt:lpstr>
      <vt:lpstr>PowerPoint Presentation</vt:lpstr>
      <vt:lpstr>CONSEQUENCES OF ILLEGAL MINING IN GHANA</vt:lpstr>
      <vt:lpstr>Operation Vanguard</vt:lpstr>
      <vt:lpstr>GEF Small Grants Progamme in Ghana</vt:lpstr>
      <vt:lpstr>SGP STRATEGIC INITIATIVE ON LOCAL TO GLOBAL COALITIONS</vt:lpstr>
      <vt:lpstr>SGP projects initiated to promote Zero Mercury &amp; community mining in ASGM</vt:lpstr>
      <vt:lpstr>SGP ASGM portfolio: emerging lessons</vt:lpstr>
      <vt:lpstr>Way forward and conclusion: training of small-scale miners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GENESIS, THE INTERVENTIONS AND THE WAYFORD ON ILLEGAL MINING IN GHANA</dc:title>
  <dc:creator>budget_AANDA</dc:creator>
  <cp:lastModifiedBy>Terence Hay-Edie</cp:lastModifiedBy>
  <cp:revision>64</cp:revision>
  <dcterms:created xsi:type="dcterms:W3CDTF">2019-11-21T22:18:43Z</dcterms:created>
  <dcterms:modified xsi:type="dcterms:W3CDTF">2021-04-26T10:08:34Z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0x0101003DC65A7940E38E44934FC87CCE9CF1DD</vt:lpwstr>
  </property>
</Properties>
</file>